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142" roundtripDataSignature="AMtx7mgWFDQRE95IHfJDIKGpm1K3oOzc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2" Type="http://customschemas.google.com/relationships/presentationmetadata" Target="metadata"/><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99" name="Google Shape;199;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7" name="Google Shape;287;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11728af853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7" name="Google Shape;1177;g211728af853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1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7" name="Google Shape;1187;p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11728af853_0_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7" name="Google Shape;1197;g211728af85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11728af853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7" name="Google Shape;1207;g211728af853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1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7" name="Google Shape;1217;p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p1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p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1173f05214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7" name="Google Shape;1247;g21173f05214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1173f05214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7" name="Google Shape;1257;g21173f05214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1173f05214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7" name="Google Shape;1267;g21173f05214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1173f05214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7" name="Google Shape;1277;g21173f05214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1173f05214_0_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21173f05214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1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7" name="Google Shape;1297;p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p1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p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1173f05214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6" name="Google Shape;1316;g21173f05214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1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6" name="Google Shape;1326;p1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1173f05214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6" name="Google Shape;1336;g21173f05214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p1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1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p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18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7" name="Google Shape;1367;p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7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9" name="Google Shape;1379;p1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9" name="Google Shape;1389;p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9" name="Google Shape;1399;p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1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9" name="Google Shape;1409;p1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9" name="Google Shape;1419;p1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p1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9" name="Google Shape;1439;p1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1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9" name="Google Shape;1449;p1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1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0" name="Google Shape;1460;p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0" name="Google Shape;1470;p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7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p1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0" name="Google Shape;1480;p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0" name="Google Shape;1490;p1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0" name="Google Shape;1500;p1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p1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0" name="Google Shape;1510;p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p1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0" name="Google Shape;1520;p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p1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0" name="Google Shape;1530;p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541" name="Google Shape;1541;p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6" name="Google Shape;37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8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8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8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8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p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p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9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p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9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9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9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1" name="Google Shape;521;p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1" name="Google Shape;531;p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9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1" name="Google Shape;561;p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9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0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10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2" name="Google Shape;592;p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10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p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10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2" name="Google Shape;612;p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0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p1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p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0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2" name="Google Shape;672;p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2" name="Google Shape;682;p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1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2" name="Google Shape;692;p1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1" name="Google Shape;711;p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1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1" name="Google Shape;721;p1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110a4193b0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1" name="Google Shape;731;g2110a4193b0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110a4193b0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g2110a4193b0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1" name="Google Shape;751;p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10a4193b0_0_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2" name="Google Shape;762;g2110a4193b0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110a4193b0_0_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2" name="Google Shape;772;g2110a4193b0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110a4193b0_0_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2" name="Google Shape;782;g2110a4193b0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1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1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2" name="Google Shape;802;p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3" name="Google Shape;813;p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110a4193b0_0_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2" name="Google Shape;822;g2110a4193b0_0_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110a4193b0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2" name="Google Shape;832;g2110a4193b0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p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1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2" name="Google Shape;852;p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1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p1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2" name="Google Shape;872;p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1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2" name="Google Shape;892;p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1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2" name="Google Shape;902;p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1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2" name="Google Shape;912;p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11728af853_0_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3" name="Google Shape;923;g211728af853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1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4" name="Google Shape;934;p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3" name="Google Shape;943;p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p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f450afee5e_0_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2" name="Google Shape;962;g1f450afee5e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f450afee5e_0_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1" name="Google Shape;971;g1f450afee5e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0" name="Google Shape;980;p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1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9" name="Google Shape;989;p1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1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9" name="Google Shape;999;p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1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9" name="Google Shape;1009;p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f450afee5e_0_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8" name="Google Shape;1018;g1f450afee5e_0_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f450afee5e_0_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g1f450afee5e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1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1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8" name="Google Shape;1048;p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1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8" name="Google Shape;1058;p1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8" name="Google Shape;1068;p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1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8" name="Google Shape;1078;p1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1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1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8" name="Google Shape;1098;p1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8" name="Google Shape;1108;p1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f450afee5e_0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8" name="Google Shape;1118;g1f450afee5e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8" name="Google Shape;1128;p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1f450afee5e_0_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8" name="Google Shape;1138;g1f450afee5e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8" name="Google Shape;1148;p1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f450afee5e_0_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7" name="Google Shape;1157;g1f450afee5e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1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7" name="Google Shape;1167;p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Cover" showMasterSp="0">
  <p:cSld name="Album Cover">
    <p:spTree>
      <p:nvGrpSpPr>
        <p:cNvPr id="18" name="Shape 18"/>
        <p:cNvGrpSpPr/>
        <p:nvPr/>
      </p:nvGrpSpPr>
      <p:grpSpPr>
        <a:xfrm>
          <a:off x="0" y="0"/>
          <a:ext cx="0" cy="0"/>
          <a:chOff x="0" y="0"/>
          <a:chExt cx="0" cy="0"/>
        </a:xfrm>
      </p:grpSpPr>
      <p:sp>
        <p:nvSpPr>
          <p:cNvPr id="19" name="Google Shape;19;p41"/>
          <p:cNvSpPr/>
          <p:nvPr/>
        </p:nvSpPr>
        <p:spPr>
          <a:xfrm>
            <a:off x="7162800" y="137160"/>
            <a:ext cx="228600" cy="52578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 name="Google Shape;20;p41"/>
          <p:cNvSpPr/>
          <p:nvPr/>
        </p:nvSpPr>
        <p:spPr>
          <a:xfrm>
            <a:off x="7467600" y="133350"/>
            <a:ext cx="1447800" cy="52578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 name="Google Shape;21;p41"/>
          <p:cNvSpPr txBox="1"/>
          <p:nvPr>
            <p:ph idx="1" type="body"/>
          </p:nvPr>
        </p:nvSpPr>
        <p:spPr>
          <a:xfrm>
            <a:off x="228600" y="5467350"/>
            <a:ext cx="8672946" cy="1238250"/>
          </a:xfrm>
          <a:prstGeom prst="rect">
            <a:avLst/>
          </a:prstGeom>
          <a:solidFill>
            <a:schemeClr val="accent1"/>
          </a:solidFill>
          <a:ln>
            <a:noFill/>
          </a:ln>
        </p:spPr>
        <p:txBody>
          <a:bodyPr anchorCtr="0" anchor="ctr" bIns="45700" lIns="91425" spcFirstLastPara="1" rIns="91425" wrap="square" tIns="45700">
            <a:noAutofit/>
          </a:bodyPr>
          <a:lstStyle>
            <a:lvl1pPr indent="-228600" lvl="0" marL="457200" algn="l">
              <a:lnSpc>
                <a:spcPct val="100000"/>
              </a:lnSpc>
              <a:spcBef>
                <a:spcPts val="960"/>
              </a:spcBef>
              <a:spcAft>
                <a:spcPts val="0"/>
              </a:spcAft>
              <a:buClr>
                <a:schemeClr val="lt1"/>
              </a:buClr>
              <a:buSzPts val="4800"/>
              <a:buFont typeface="Calibri"/>
              <a:buNone/>
              <a:defRPr sz="4800">
                <a:solidFill>
                  <a:schemeClr val="lt1"/>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41"/>
          <p:cNvSpPr/>
          <p:nvPr>
            <p:ph idx="2" type="pic"/>
          </p:nvPr>
        </p:nvSpPr>
        <p:spPr>
          <a:xfrm>
            <a:off x="228600" y="152400"/>
            <a:ext cx="6858000" cy="5239512"/>
          </a:xfrm>
          <a:prstGeom prst="rect">
            <a:avLst/>
          </a:prstGeom>
          <a:solidFill>
            <a:schemeClr val="lt1"/>
          </a:solidFill>
          <a:ln>
            <a:noFill/>
          </a:ln>
        </p:spPr>
      </p:sp>
      <p:sp>
        <p:nvSpPr>
          <p:cNvPr id="23" name="Google Shape;23;p4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41"/>
          <p:cNvSpPr txBox="1"/>
          <p:nvPr>
            <p:ph idx="11" type="ftr"/>
          </p:nvPr>
        </p:nvSpPr>
        <p:spPr>
          <a:xfrm rot="-5400000">
            <a:off x="7296150" y="3698878"/>
            <a:ext cx="29337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1"/>
          <p:cNvSpPr txBox="1"/>
          <p:nvPr>
            <p:ph idx="3" type="body"/>
          </p:nvPr>
        </p:nvSpPr>
        <p:spPr>
          <a:xfrm rot="-5400000">
            <a:off x="5372100" y="2247900"/>
            <a:ext cx="5181600" cy="990600"/>
          </a:xfrm>
          <a:prstGeom prst="rect">
            <a:avLst/>
          </a:prstGeom>
          <a:noFill/>
          <a:ln>
            <a:noFill/>
          </a:ln>
        </p:spPr>
        <p:txBody>
          <a:bodyPr anchorCtr="0" anchor="t" bIns="45700" lIns="91425" spcFirstLastPara="1" rIns="91425" wrap="square" tIns="45700">
            <a:normAutofit/>
          </a:bodyPr>
          <a:lstStyle>
            <a:lvl1pPr indent="-228600" lvl="0" marL="457200" algn="r">
              <a:lnSpc>
                <a:spcPct val="100000"/>
              </a:lnSpc>
              <a:spcBef>
                <a:spcPts val="400"/>
              </a:spcBef>
              <a:spcAft>
                <a:spcPts val="0"/>
              </a:spcAft>
              <a:buClr>
                <a:srgbClr val="FFFFFF"/>
              </a:buClr>
              <a:buSzPts val="2000"/>
              <a:buNone/>
              <a:defRPr sz="2000">
                <a:solidFill>
                  <a:srgbClr val="FFFFFF"/>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Landscape with Caption">
  <p:cSld name="3-Up Landscape with Caption">
    <p:spTree>
      <p:nvGrpSpPr>
        <p:cNvPr id="92" name="Shape 92"/>
        <p:cNvGrpSpPr/>
        <p:nvPr/>
      </p:nvGrpSpPr>
      <p:grpSpPr>
        <a:xfrm>
          <a:off x="0" y="0"/>
          <a:ext cx="0" cy="0"/>
          <a:chOff x="0" y="0"/>
          <a:chExt cx="0" cy="0"/>
        </a:xfrm>
      </p:grpSpPr>
      <p:sp>
        <p:nvSpPr>
          <p:cNvPr id="93" name="Google Shape;93;p50"/>
          <p:cNvSpPr/>
          <p:nvPr>
            <p:ph idx="2" type="pic"/>
          </p:nvPr>
        </p:nvSpPr>
        <p:spPr>
          <a:xfrm>
            <a:off x="4343400" y="3352800"/>
            <a:ext cx="3947160" cy="2960370"/>
          </a:xfrm>
          <a:prstGeom prst="rect">
            <a:avLst/>
          </a:prstGeom>
          <a:solidFill>
            <a:schemeClr val="lt1"/>
          </a:solidFill>
          <a:ln>
            <a:noFill/>
          </a:ln>
          <a:effectLst>
            <a:outerShdw blurRad="40000" rotWithShape="0" dir="5400000" dist="20000">
              <a:srgbClr val="000000">
                <a:alpha val="37254"/>
              </a:srgbClr>
            </a:outerShdw>
          </a:effectLst>
        </p:spPr>
      </p:sp>
      <p:sp>
        <p:nvSpPr>
          <p:cNvPr id="94" name="Google Shape;94;p50"/>
          <p:cNvSpPr/>
          <p:nvPr>
            <p:ph idx="3" type="pic"/>
          </p:nvPr>
        </p:nvSpPr>
        <p:spPr>
          <a:xfrm>
            <a:off x="228600" y="3352800"/>
            <a:ext cx="3947160" cy="2960370"/>
          </a:xfrm>
          <a:prstGeom prst="rect">
            <a:avLst/>
          </a:prstGeom>
          <a:solidFill>
            <a:schemeClr val="lt1"/>
          </a:solidFill>
          <a:ln>
            <a:noFill/>
          </a:ln>
          <a:effectLst>
            <a:outerShdw blurRad="40000" rotWithShape="0" dir="5400000" dist="20000">
              <a:srgbClr val="000000">
                <a:alpha val="37254"/>
              </a:srgbClr>
            </a:outerShdw>
          </a:effectLst>
        </p:spPr>
      </p:sp>
      <p:sp>
        <p:nvSpPr>
          <p:cNvPr id="95" name="Google Shape;95;p50"/>
          <p:cNvSpPr/>
          <p:nvPr>
            <p:ph idx="4" type="pic"/>
          </p:nvPr>
        </p:nvSpPr>
        <p:spPr>
          <a:xfrm>
            <a:off x="4343400" y="228600"/>
            <a:ext cx="3947160" cy="2960370"/>
          </a:xfrm>
          <a:prstGeom prst="rect">
            <a:avLst/>
          </a:prstGeom>
          <a:solidFill>
            <a:schemeClr val="lt1"/>
          </a:solidFill>
          <a:ln>
            <a:noFill/>
          </a:ln>
          <a:effectLst>
            <a:outerShdw blurRad="40000" rotWithShape="0" dir="5400000" dist="20000">
              <a:srgbClr val="000000">
                <a:alpha val="37254"/>
              </a:srgbClr>
            </a:outerShdw>
          </a:effectLst>
        </p:spPr>
      </p:sp>
      <p:sp>
        <p:nvSpPr>
          <p:cNvPr id="96" name="Google Shape;96;p50"/>
          <p:cNvSpPr txBox="1"/>
          <p:nvPr>
            <p:ph idx="1" type="body"/>
          </p:nvPr>
        </p:nvSpPr>
        <p:spPr>
          <a:xfrm>
            <a:off x="228600" y="228600"/>
            <a:ext cx="3947160" cy="2960370"/>
          </a:xfrm>
          <a:prstGeom prst="rect">
            <a:avLst/>
          </a:prstGeom>
          <a:noFill/>
          <a:ln>
            <a:noFill/>
          </a:ln>
        </p:spPr>
        <p:txBody>
          <a:bodyPr anchorCtr="0" anchor="b" bIns="45700" lIns="91425" spcFirstLastPara="1" rIns="91425" wrap="square" tIns="45700">
            <a:normAutofit/>
          </a:bodyPr>
          <a:lstStyle>
            <a:lvl1pPr indent="-228600" lvl="0" marL="457200" marR="0" algn="r">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97" name="Google Shape;97;p5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5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99" name="Google Shape;99;p5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Mixed">
  <p:cSld name="3-Up Mixed">
    <p:spTree>
      <p:nvGrpSpPr>
        <p:cNvPr id="100" name="Shape 100"/>
        <p:cNvGrpSpPr/>
        <p:nvPr/>
      </p:nvGrpSpPr>
      <p:grpSpPr>
        <a:xfrm>
          <a:off x="0" y="0"/>
          <a:ext cx="0" cy="0"/>
          <a:chOff x="0" y="0"/>
          <a:chExt cx="0" cy="0"/>
        </a:xfrm>
      </p:grpSpPr>
      <p:sp>
        <p:nvSpPr>
          <p:cNvPr id="101" name="Google Shape;101;p51"/>
          <p:cNvSpPr/>
          <p:nvPr>
            <p:ph idx="2" type="pic"/>
          </p:nvPr>
        </p:nvSpPr>
        <p:spPr>
          <a:xfrm>
            <a:off x="4648200" y="3124962"/>
            <a:ext cx="3697224" cy="2772918"/>
          </a:xfrm>
          <a:prstGeom prst="rect">
            <a:avLst/>
          </a:prstGeom>
          <a:solidFill>
            <a:schemeClr val="lt1"/>
          </a:solidFill>
          <a:ln>
            <a:noFill/>
          </a:ln>
          <a:effectLst>
            <a:outerShdw blurRad="40000" rotWithShape="0" dir="5400000" dist="20000">
              <a:srgbClr val="000000">
                <a:alpha val="37254"/>
              </a:srgbClr>
            </a:outerShdw>
          </a:effectLst>
        </p:spPr>
      </p:sp>
      <p:sp>
        <p:nvSpPr>
          <p:cNvPr id="102" name="Google Shape;102;p51"/>
          <p:cNvSpPr/>
          <p:nvPr>
            <p:ph idx="3" type="pic"/>
          </p:nvPr>
        </p:nvSpPr>
        <p:spPr>
          <a:xfrm>
            <a:off x="228600" y="228600"/>
            <a:ext cx="4251960" cy="5669280"/>
          </a:xfrm>
          <a:prstGeom prst="rect">
            <a:avLst/>
          </a:prstGeom>
          <a:solidFill>
            <a:schemeClr val="lt1"/>
          </a:solidFill>
          <a:ln>
            <a:noFill/>
          </a:ln>
          <a:effectLst>
            <a:outerShdw blurRad="40000" rotWithShape="0" dir="5400000" dist="20000">
              <a:srgbClr val="000000">
                <a:alpha val="37254"/>
              </a:srgbClr>
            </a:outerShdw>
          </a:effectLst>
        </p:spPr>
      </p:sp>
      <p:sp>
        <p:nvSpPr>
          <p:cNvPr id="103" name="Google Shape;103;p51"/>
          <p:cNvSpPr/>
          <p:nvPr>
            <p:ph idx="4" type="pic"/>
          </p:nvPr>
        </p:nvSpPr>
        <p:spPr>
          <a:xfrm>
            <a:off x="4648200" y="228600"/>
            <a:ext cx="3672840" cy="2754630"/>
          </a:xfrm>
          <a:prstGeom prst="rect">
            <a:avLst/>
          </a:prstGeom>
          <a:solidFill>
            <a:schemeClr val="lt1"/>
          </a:solidFill>
          <a:ln>
            <a:noFill/>
          </a:ln>
          <a:effectLst>
            <a:outerShdw blurRad="40000" rotWithShape="0" dir="5400000" dist="20000">
              <a:srgbClr val="000000">
                <a:alpha val="37254"/>
              </a:srgbClr>
            </a:outerShdw>
          </a:effectLst>
        </p:spPr>
      </p:sp>
      <p:sp>
        <p:nvSpPr>
          <p:cNvPr id="104" name="Google Shape;104;p5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5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06" name="Google Shape;106;p51"/>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Portrait with Captions">
  <p:cSld name="4-Up Portrait with Captions">
    <p:spTree>
      <p:nvGrpSpPr>
        <p:cNvPr id="107" name="Shape 107"/>
        <p:cNvGrpSpPr/>
        <p:nvPr/>
      </p:nvGrpSpPr>
      <p:grpSpPr>
        <a:xfrm>
          <a:off x="0" y="0"/>
          <a:ext cx="0" cy="0"/>
          <a:chOff x="0" y="0"/>
          <a:chExt cx="0" cy="0"/>
        </a:xfrm>
      </p:grpSpPr>
      <p:sp>
        <p:nvSpPr>
          <p:cNvPr id="108" name="Google Shape;108;p52"/>
          <p:cNvSpPr/>
          <p:nvPr>
            <p:ph idx="2" type="pic"/>
          </p:nvPr>
        </p:nvSpPr>
        <p:spPr>
          <a:xfrm>
            <a:off x="1866900" y="228600"/>
            <a:ext cx="2286000" cy="3124200"/>
          </a:xfrm>
          <a:prstGeom prst="rect">
            <a:avLst/>
          </a:prstGeom>
          <a:solidFill>
            <a:schemeClr val="lt1"/>
          </a:solidFill>
          <a:ln>
            <a:noFill/>
          </a:ln>
          <a:effectLst>
            <a:outerShdw blurRad="40000" rotWithShape="0" dir="5400000" dist="20000">
              <a:srgbClr val="000000">
                <a:alpha val="37254"/>
              </a:srgbClr>
            </a:outerShdw>
          </a:effectLst>
        </p:spPr>
      </p:sp>
      <p:sp>
        <p:nvSpPr>
          <p:cNvPr id="109" name="Google Shape;109;p52"/>
          <p:cNvSpPr/>
          <p:nvPr>
            <p:ph idx="3" type="pic"/>
          </p:nvPr>
        </p:nvSpPr>
        <p:spPr>
          <a:xfrm>
            <a:off x="1866900" y="3505200"/>
            <a:ext cx="2285214" cy="3124200"/>
          </a:xfrm>
          <a:prstGeom prst="rect">
            <a:avLst/>
          </a:prstGeom>
          <a:solidFill>
            <a:schemeClr val="lt1"/>
          </a:solidFill>
          <a:ln>
            <a:noFill/>
          </a:ln>
          <a:effectLst>
            <a:outerShdw blurRad="40000" rotWithShape="0" dir="5400000" dist="20000">
              <a:srgbClr val="000000">
                <a:alpha val="37254"/>
              </a:srgbClr>
            </a:outerShdw>
          </a:effectLst>
        </p:spPr>
      </p:sp>
      <p:sp>
        <p:nvSpPr>
          <p:cNvPr id="110" name="Google Shape;110;p52"/>
          <p:cNvSpPr/>
          <p:nvPr>
            <p:ph idx="4" type="pic"/>
          </p:nvPr>
        </p:nvSpPr>
        <p:spPr>
          <a:xfrm>
            <a:off x="4305300" y="228600"/>
            <a:ext cx="2286000" cy="3124200"/>
          </a:xfrm>
          <a:prstGeom prst="rect">
            <a:avLst/>
          </a:prstGeom>
          <a:solidFill>
            <a:schemeClr val="lt1"/>
          </a:solidFill>
          <a:ln>
            <a:noFill/>
          </a:ln>
          <a:effectLst>
            <a:outerShdw blurRad="40000" rotWithShape="0" dir="5400000" dist="20000">
              <a:srgbClr val="000000">
                <a:alpha val="37254"/>
              </a:srgbClr>
            </a:outerShdw>
          </a:effectLst>
        </p:spPr>
      </p:sp>
      <p:sp>
        <p:nvSpPr>
          <p:cNvPr id="111" name="Google Shape;111;p52"/>
          <p:cNvSpPr/>
          <p:nvPr>
            <p:ph idx="5" type="pic"/>
          </p:nvPr>
        </p:nvSpPr>
        <p:spPr>
          <a:xfrm>
            <a:off x="4306086" y="3505200"/>
            <a:ext cx="2285214" cy="3124200"/>
          </a:xfrm>
          <a:prstGeom prst="rect">
            <a:avLst/>
          </a:prstGeom>
          <a:solidFill>
            <a:schemeClr val="lt1"/>
          </a:solidFill>
          <a:ln>
            <a:noFill/>
          </a:ln>
          <a:effectLst>
            <a:outerShdw blurRad="40000" rotWithShape="0" dir="5400000" dist="20000">
              <a:srgbClr val="000000">
                <a:alpha val="37254"/>
              </a:srgbClr>
            </a:outerShdw>
          </a:effectLst>
        </p:spPr>
      </p:sp>
      <p:sp>
        <p:nvSpPr>
          <p:cNvPr id="112" name="Google Shape;112;p52"/>
          <p:cNvSpPr txBox="1"/>
          <p:nvPr>
            <p:ph idx="1" type="body"/>
          </p:nvPr>
        </p:nvSpPr>
        <p:spPr>
          <a:xfrm>
            <a:off x="152400" y="228600"/>
            <a:ext cx="1676400" cy="27432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3" name="Google Shape;113;p52"/>
          <p:cNvSpPr txBox="1"/>
          <p:nvPr>
            <p:ph idx="6" type="body"/>
          </p:nvPr>
        </p:nvSpPr>
        <p:spPr>
          <a:xfrm>
            <a:off x="6629400" y="228600"/>
            <a:ext cx="1676400" cy="1905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4" name="Google Shape;114;p52"/>
          <p:cNvSpPr txBox="1"/>
          <p:nvPr>
            <p:ph idx="7" type="body"/>
          </p:nvPr>
        </p:nvSpPr>
        <p:spPr>
          <a:xfrm>
            <a:off x="152400" y="4724400"/>
            <a:ext cx="1676400" cy="1905000"/>
          </a:xfrm>
          <a:prstGeom prst="rect">
            <a:avLst/>
          </a:prstGeom>
          <a:noFill/>
          <a:ln>
            <a:noFill/>
          </a:ln>
        </p:spPr>
        <p:txBody>
          <a:bodyPr anchorCtr="0" anchor="b" bIns="45700" lIns="91425" spcFirstLastPara="1" rIns="91425" wrap="square" tIns="45700">
            <a:normAutofit/>
          </a:bodyPr>
          <a:lstStyle>
            <a:lvl1pPr indent="-228600" lvl="0" marL="457200" marR="0" algn="r">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5" name="Google Shape;115;p52"/>
          <p:cNvSpPr txBox="1"/>
          <p:nvPr>
            <p:ph idx="8" type="body"/>
          </p:nvPr>
        </p:nvSpPr>
        <p:spPr>
          <a:xfrm>
            <a:off x="6629400" y="4724400"/>
            <a:ext cx="1676400" cy="1905000"/>
          </a:xfrm>
          <a:prstGeom prst="rect">
            <a:avLst/>
          </a:prstGeom>
          <a:noFill/>
          <a:ln>
            <a:noFill/>
          </a:ln>
        </p:spPr>
        <p:txBody>
          <a:bodyPr anchorCtr="0" anchor="b"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16" name="Google Shape;116;p5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5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18" name="Google Shape;118;p5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Landscape with Captions">
  <p:cSld name="4-Up Landscape with Captions">
    <p:spTree>
      <p:nvGrpSpPr>
        <p:cNvPr id="119" name="Shape 119"/>
        <p:cNvGrpSpPr/>
        <p:nvPr/>
      </p:nvGrpSpPr>
      <p:grpSpPr>
        <a:xfrm>
          <a:off x="0" y="0"/>
          <a:ext cx="0" cy="0"/>
          <a:chOff x="0" y="0"/>
          <a:chExt cx="0" cy="0"/>
        </a:xfrm>
      </p:grpSpPr>
      <p:sp>
        <p:nvSpPr>
          <p:cNvPr id="120" name="Google Shape;120;p53"/>
          <p:cNvSpPr/>
          <p:nvPr>
            <p:ph idx="2" type="pic"/>
          </p:nvPr>
        </p:nvSpPr>
        <p:spPr>
          <a:xfrm>
            <a:off x="533400" y="685800"/>
            <a:ext cx="3653297" cy="2743200"/>
          </a:xfrm>
          <a:prstGeom prst="rect">
            <a:avLst/>
          </a:prstGeom>
          <a:solidFill>
            <a:schemeClr val="lt1"/>
          </a:solidFill>
          <a:ln>
            <a:noFill/>
          </a:ln>
          <a:effectLst>
            <a:outerShdw blurRad="40000" rotWithShape="0" dir="5400000" dist="20000">
              <a:srgbClr val="000000">
                <a:alpha val="37254"/>
              </a:srgbClr>
            </a:outerShdw>
          </a:effectLst>
        </p:spPr>
      </p:sp>
      <p:sp>
        <p:nvSpPr>
          <p:cNvPr id="121" name="Google Shape;121;p53"/>
          <p:cNvSpPr txBox="1"/>
          <p:nvPr>
            <p:ph idx="1" type="body"/>
          </p:nvPr>
        </p:nvSpPr>
        <p:spPr>
          <a:xfrm>
            <a:off x="533400" y="63246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2" name="Google Shape;122;p53"/>
          <p:cNvSpPr/>
          <p:nvPr>
            <p:ph idx="3" type="pic"/>
          </p:nvPr>
        </p:nvSpPr>
        <p:spPr>
          <a:xfrm>
            <a:off x="4267200" y="685800"/>
            <a:ext cx="3657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23" name="Google Shape;123;p53"/>
          <p:cNvSpPr/>
          <p:nvPr>
            <p:ph idx="4" type="pic"/>
          </p:nvPr>
        </p:nvSpPr>
        <p:spPr>
          <a:xfrm>
            <a:off x="533400" y="3505200"/>
            <a:ext cx="3657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24" name="Google Shape;124;p53"/>
          <p:cNvSpPr/>
          <p:nvPr>
            <p:ph idx="5" type="pic"/>
          </p:nvPr>
        </p:nvSpPr>
        <p:spPr>
          <a:xfrm>
            <a:off x="4267200" y="3505200"/>
            <a:ext cx="3657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25" name="Google Shape;125;p53"/>
          <p:cNvSpPr txBox="1"/>
          <p:nvPr>
            <p:ph idx="6" type="body"/>
          </p:nvPr>
        </p:nvSpPr>
        <p:spPr>
          <a:xfrm>
            <a:off x="533400" y="3048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6" name="Google Shape;126;p53"/>
          <p:cNvSpPr txBox="1"/>
          <p:nvPr>
            <p:ph idx="7" type="body"/>
          </p:nvPr>
        </p:nvSpPr>
        <p:spPr>
          <a:xfrm>
            <a:off x="4267200" y="63246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7" name="Google Shape;127;p53"/>
          <p:cNvSpPr txBox="1"/>
          <p:nvPr>
            <p:ph idx="8" type="body"/>
          </p:nvPr>
        </p:nvSpPr>
        <p:spPr>
          <a:xfrm>
            <a:off x="4267200" y="304800"/>
            <a:ext cx="3657600" cy="3048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320"/>
              </a:spcBef>
              <a:spcAft>
                <a:spcPts val="0"/>
              </a:spcAft>
              <a:buClr>
                <a:schemeClr val="dk2"/>
              </a:buClr>
              <a:buSzPts val="1600"/>
              <a:buFont typeface="Calibri"/>
              <a:buNone/>
              <a:defRPr sz="16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28" name="Google Shape;128;p53"/>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3"/>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30" name="Google Shape;130;p53"/>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Portrait with Large Caption">
  <p:cSld name="4-Up Portrait with Large Caption">
    <p:spTree>
      <p:nvGrpSpPr>
        <p:cNvPr id="131" name="Shape 131"/>
        <p:cNvGrpSpPr/>
        <p:nvPr/>
      </p:nvGrpSpPr>
      <p:grpSpPr>
        <a:xfrm>
          <a:off x="0" y="0"/>
          <a:ext cx="0" cy="0"/>
          <a:chOff x="0" y="0"/>
          <a:chExt cx="0" cy="0"/>
        </a:xfrm>
      </p:grpSpPr>
      <p:sp>
        <p:nvSpPr>
          <p:cNvPr id="132" name="Google Shape;132;p54"/>
          <p:cNvSpPr/>
          <p:nvPr>
            <p:ph idx="2" type="pic"/>
          </p:nvPr>
        </p:nvSpPr>
        <p:spPr>
          <a:xfrm>
            <a:off x="2286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3" name="Google Shape;133;p54"/>
          <p:cNvSpPr/>
          <p:nvPr>
            <p:ph idx="3" type="pic"/>
          </p:nvPr>
        </p:nvSpPr>
        <p:spPr>
          <a:xfrm>
            <a:off x="43434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4" name="Google Shape;134;p54"/>
          <p:cNvSpPr/>
          <p:nvPr>
            <p:ph idx="4" type="pic"/>
          </p:nvPr>
        </p:nvSpPr>
        <p:spPr>
          <a:xfrm>
            <a:off x="22860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5" name="Google Shape;135;p54"/>
          <p:cNvSpPr/>
          <p:nvPr>
            <p:ph idx="5" type="pic"/>
          </p:nvPr>
        </p:nvSpPr>
        <p:spPr>
          <a:xfrm>
            <a:off x="6400800" y="416356"/>
            <a:ext cx="2006651" cy="2675534"/>
          </a:xfrm>
          <a:prstGeom prst="rect">
            <a:avLst/>
          </a:prstGeom>
          <a:solidFill>
            <a:schemeClr val="lt1"/>
          </a:solidFill>
          <a:ln>
            <a:noFill/>
          </a:ln>
          <a:effectLst>
            <a:outerShdw blurRad="40000" rotWithShape="0" dir="5400000" dist="20000">
              <a:srgbClr val="000000">
                <a:alpha val="37254"/>
              </a:srgbClr>
            </a:outerShdw>
          </a:effectLst>
        </p:spPr>
      </p:sp>
      <p:sp>
        <p:nvSpPr>
          <p:cNvPr id="136" name="Google Shape;136;p54"/>
          <p:cNvSpPr txBox="1"/>
          <p:nvPr>
            <p:ph idx="1" type="body"/>
          </p:nvPr>
        </p:nvSpPr>
        <p:spPr>
          <a:xfrm>
            <a:off x="228600" y="3352800"/>
            <a:ext cx="8153400" cy="3048000"/>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560"/>
              </a:spcBef>
              <a:spcAft>
                <a:spcPts val="0"/>
              </a:spcAft>
              <a:buClr>
                <a:schemeClr val="dk2"/>
              </a:buClr>
              <a:buSzPts val="2800"/>
              <a:buFont typeface="Calibri"/>
              <a:buNone/>
              <a:defRPr sz="2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37" name="Google Shape;137;p5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5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39" name="Google Shape;139;p5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1 Portrait with 3 Landscape">
  <p:cSld name="4-Up: 1 Portrait with 3 Landscape">
    <p:spTree>
      <p:nvGrpSpPr>
        <p:cNvPr id="140" name="Shape 140"/>
        <p:cNvGrpSpPr/>
        <p:nvPr/>
      </p:nvGrpSpPr>
      <p:grpSpPr>
        <a:xfrm>
          <a:off x="0" y="0"/>
          <a:ext cx="0" cy="0"/>
          <a:chOff x="0" y="0"/>
          <a:chExt cx="0" cy="0"/>
        </a:xfrm>
      </p:grpSpPr>
      <p:sp>
        <p:nvSpPr>
          <p:cNvPr id="141" name="Google Shape;141;p55"/>
          <p:cNvSpPr/>
          <p:nvPr>
            <p:ph idx="2" type="pic"/>
          </p:nvPr>
        </p:nvSpPr>
        <p:spPr>
          <a:xfrm>
            <a:off x="343292" y="257665"/>
            <a:ext cx="4764388" cy="6352520"/>
          </a:xfrm>
          <a:prstGeom prst="rect">
            <a:avLst/>
          </a:prstGeom>
          <a:solidFill>
            <a:schemeClr val="lt1"/>
          </a:solidFill>
          <a:ln>
            <a:noFill/>
          </a:ln>
          <a:effectLst>
            <a:outerShdw blurRad="40000" rotWithShape="0" dir="5400000" dist="20000">
              <a:srgbClr val="000000">
                <a:alpha val="37254"/>
              </a:srgbClr>
            </a:outerShdw>
          </a:effectLst>
        </p:spPr>
      </p:sp>
      <p:sp>
        <p:nvSpPr>
          <p:cNvPr id="142" name="Google Shape;142;p55"/>
          <p:cNvSpPr/>
          <p:nvPr>
            <p:ph idx="3" type="pic"/>
          </p:nvPr>
        </p:nvSpPr>
        <p:spPr>
          <a:xfrm>
            <a:off x="5446340" y="257665"/>
            <a:ext cx="2670050" cy="2002536"/>
          </a:xfrm>
          <a:prstGeom prst="rect">
            <a:avLst/>
          </a:prstGeom>
          <a:solidFill>
            <a:schemeClr val="lt1"/>
          </a:solidFill>
          <a:ln>
            <a:noFill/>
          </a:ln>
          <a:effectLst>
            <a:outerShdw blurRad="40000" rotWithShape="0" dir="5400000" dist="20000">
              <a:srgbClr val="000000">
                <a:alpha val="37254"/>
              </a:srgbClr>
            </a:outerShdw>
          </a:effectLst>
        </p:spPr>
      </p:sp>
      <p:sp>
        <p:nvSpPr>
          <p:cNvPr id="143" name="Google Shape;143;p55"/>
          <p:cNvSpPr/>
          <p:nvPr>
            <p:ph idx="4" type="pic"/>
          </p:nvPr>
        </p:nvSpPr>
        <p:spPr>
          <a:xfrm>
            <a:off x="5446340" y="2432657"/>
            <a:ext cx="2670050" cy="2002536"/>
          </a:xfrm>
          <a:prstGeom prst="rect">
            <a:avLst/>
          </a:prstGeom>
          <a:solidFill>
            <a:schemeClr val="lt1"/>
          </a:solidFill>
          <a:ln>
            <a:noFill/>
          </a:ln>
          <a:effectLst>
            <a:outerShdw blurRad="40000" rotWithShape="0" dir="5400000" dist="20000">
              <a:srgbClr val="000000">
                <a:alpha val="37254"/>
              </a:srgbClr>
            </a:outerShdw>
          </a:effectLst>
        </p:spPr>
      </p:sp>
      <p:sp>
        <p:nvSpPr>
          <p:cNvPr id="144" name="Google Shape;144;p55"/>
          <p:cNvSpPr/>
          <p:nvPr>
            <p:ph idx="5" type="pic"/>
          </p:nvPr>
        </p:nvSpPr>
        <p:spPr>
          <a:xfrm>
            <a:off x="5446340" y="4607649"/>
            <a:ext cx="2670050" cy="2002536"/>
          </a:xfrm>
          <a:prstGeom prst="rect">
            <a:avLst/>
          </a:prstGeom>
          <a:solidFill>
            <a:schemeClr val="lt1"/>
          </a:solidFill>
          <a:ln>
            <a:noFill/>
          </a:ln>
          <a:effectLst>
            <a:outerShdw blurRad="40000" rotWithShape="0" dir="5400000" dist="20000">
              <a:srgbClr val="000000">
                <a:alpha val="37254"/>
              </a:srgbClr>
            </a:outerShdw>
          </a:effectLst>
        </p:spPr>
      </p:sp>
      <p:sp>
        <p:nvSpPr>
          <p:cNvPr id="145" name="Google Shape;145;p5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5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47" name="Google Shape;147;p55"/>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3 Landscape with 2 Portrait">
  <p:cSld name="5-Up: 3 Landscape with 2 Portrait">
    <p:spTree>
      <p:nvGrpSpPr>
        <p:cNvPr id="148" name="Shape 148"/>
        <p:cNvGrpSpPr/>
        <p:nvPr/>
      </p:nvGrpSpPr>
      <p:grpSpPr>
        <a:xfrm>
          <a:off x="0" y="0"/>
          <a:ext cx="0" cy="0"/>
          <a:chOff x="0" y="0"/>
          <a:chExt cx="0" cy="0"/>
        </a:xfrm>
      </p:grpSpPr>
      <p:sp>
        <p:nvSpPr>
          <p:cNvPr id="149" name="Google Shape;149;p56"/>
          <p:cNvSpPr/>
          <p:nvPr>
            <p:ph idx="2" type="pic"/>
          </p:nvPr>
        </p:nvSpPr>
        <p:spPr>
          <a:xfrm>
            <a:off x="228600" y="3429000"/>
            <a:ext cx="2070154" cy="3124200"/>
          </a:xfrm>
          <a:prstGeom prst="rect">
            <a:avLst/>
          </a:prstGeom>
          <a:solidFill>
            <a:schemeClr val="lt1"/>
          </a:solidFill>
          <a:ln>
            <a:noFill/>
          </a:ln>
          <a:effectLst>
            <a:outerShdw blurRad="40000" rotWithShape="0" dir="5400000" dist="20000">
              <a:srgbClr val="000000">
                <a:alpha val="37254"/>
              </a:srgbClr>
            </a:outerShdw>
          </a:effectLst>
        </p:spPr>
      </p:sp>
      <p:sp>
        <p:nvSpPr>
          <p:cNvPr id="150" name="Google Shape;150;p56"/>
          <p:cNvSpPr/>
          <p:nvPr>
            <p:ph idx="3" type="pic"/>
          </p:nvPr>
        </p:nvSpPr>
        <p:spPr>
          <a:xfrm>
            <a:off x="2438400" y="228600"/>
            <a:ext cx="5562600" cy="4171950"/>
          </a:xfrm>
          <a:prstGeom prst="rect">
            <a:avLst/>
          </a:prstGeom>
          <a:solidFill>
            <a:schemeClr val="lt1"/>
          </a:solidFill>
          <a:ln>
            <a:noFill/>
          </a:ln>
          <a:effectLst>
            <a:outerShdw blurRad="40000" rotWithShape="0" dir="5400000" dist="20000">
              <a:srgbClr val="000000">
                <a:alpha val="37254"/>
              </a:srgbClr>
            </a:outerShdw>
          </a:effectLst>
        </p:spPr>
      </p:sp>
      <p:sp>
        <p:nvSpPr>
          <p:cNvPr id="151" name="Google Shape;151;p56"/>
          <p:cNvSpPr/>
          <p:nvPr>
            <p:ph idx="4" type="pic"/>
          </p:nvPr>
        </p:nvSpPr>
        <p:spPr>
          <a:xfrm>
            <a:off x="228600" y="228600"/>
            <a:ext cx="2070154" cy="3124200"/>
          </a:xfrm>
          <a:prstGeom prst="rect">
            <a:avLst/>
          </a:prstGeom>
          <a:solidFill>
            <a:schemeClr val="lt1"/>
          </a:solidFill>
          <a:ln>
            <a:noFill/>
          </a:ln>
          <a:effectLst>
            <a:outerShdw blurRad="40000" rotWithShape="0" dir="5400000" dist="20000">
              <a:srgbClr val="000000">
                <a:alpha val="37254"/>
              </a:srgbClr>
            </a:outerShdw>
          </a:effectLst>
        </p:spPr>
      </p:sp>
      <p:sp>
        <p:nvSpPr>
          <p:cNvPr id="152" name="Google Shape;152;p56"/>
          <p:cNvSpPr/>
          <p:nvPr>
            <p:ph idx="5" type="pic"/>
          </p:nvPr>
        </p:nvSpPr>
        <p:spPr>
          <a:xfrm>
            <a:off x="5257800" y="4495800"/>
            <a:ext cx="2743200" cy="2057400"/>
          </a:xfrm>
          <a:prstGeom prst="rect">
            <a:avLst/>
          </a:prstGeom>
          <a:solidFill>
            <a:schemeClr val="lt1"/>
          </a:solidFill>
          <a:ln>
            <a:noFill/>
          </a:ln>
          <a:effectLst>
            <a:outerShdw blurRad="40000" rotWithShape="0" dir="5400000" dist="20000">
              <a:srgbClr val="000000">
                <a:alpha val="37254"/>
              </a:srgbClr>
            </a:outerShdw>
          </a:effectLst>
        </p:spPr>
      </p:sp>
      <p:sp>
        <p:nvSpPr>
          <p:cNvPr id="153" name="Google Shape;153;p56"/>
          <p:cNvSpPr/>
          <p:nvPr>
            <p:ph idx="6" type="pic"/>
          </p:nvPr>
        </p:nvSpPr>
        <p:spPr>
          <a:xfrm>
            <a:off x="2438400" y="4495800"/>
            <a:ext cx="2743200" cy="2057400"/>
          </a:xfrm>
          <a:prstGeom prst="rect">
            <a:avLst/>
          </a:prstGeom>
          <a:solidFill>
            <a:schemeClr val="lt1"/>
          </a:solidFill>
          <a:ln>
            <a:noFill/>
          </a:ln>
          <a:effectLst>
            <a:outerShdw blurRad="40000" rotWithShape="0" dir="5400000" dist="20000">
              <a:srgbClr val="000000">
                <a:alpha val="37254"/>
              </a:srgbClr>
            </a:outerShdw>
          </a:effectLst>
        </p:spPr>
      </p:sp>
      <p:sp>
        <p:nvSpPr>
          <p:cNvPr id="154" name="Google Shape;154;p5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5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56" name="Google Shape;156;p5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2 Landscape with 3 Portrait">
  <p:cSld name="5-Up: 2 Landscape with 3 Portrait">
    <p:spTree>
      <p:nvGrpSpPr>
        <p:cNvPr id="157" name="Shape 157"/>
        <p:cNvGrpSpPr/>
        <p:nvPr/>
      </p:nvGrpSpPr>
      <p:grpSpPr>
        <a:xfrm>
          <a:off x="0" y="0"/>
          <a:ext cx="0" cy="0"/>
          <a:chOff x="0" y="0"/>
          <a:chExt cx="0" cy="0"/>
        </a:xfrm>
      </p:grpSpPr>
      <p:sp>
        <p:nvSpPr>
          <p:cNvPr id="158" name="Google Shape;158;p57"/>
          <p:cNvSpPr/>
          <p:nvPr>
            <p:ph idx="2" type="pic"/>
          </p:nvPr>
        </p:nvSpPr>
        <p:spPr>
          <a:xfrm>
            <a:off x="228600" y="228600"/>
            <a:ext cx="2606040" cy="3474720"/>
          </a:xfrm>
          <a:prstGeom prst="rect">
            <a:avLst/>
          </a:prstGeom>
          <a:solidFill>
            <a:schemeClr val="lt1"/>
          </a:solidFill>
          <a:ln>
            <a:noFill/>
          </a:ln>
          <a:effectLst>
            <a:outerShdw blurRad="40000" rotWithShape="0" dir="5400000" dist="20000">
              <a:srgbClr val="000000">
                <a:alpha val="37254"/>
              </a:srgbClr>
            </a:outerShdw>
          </a:effectLst>
        </p:spPr>
      </p:sp>
      <p:sp>
        <p:nvSpPr>
          <p:cNvPr id="159" name="Google Shape;159;p57"/>
          <p:cNvSpPr/>
          <p:nvPr>
            <p:ph idx="3" type="pic"/>
          </p:nvPr>
        </p:nvSpPr>
        <p:spPr>
          <a:xfrm>
            <a:off x="228600" y="3867150"/>
            <a:ext cx="3962400" cy="2743200"/>
          </a:xfrm>
          <a:prstGeom prst="rect">
            <a:avLst/>
          </a:prstGeom>
          <a:solidFill>
            <a:schemeClr val="lt1"/>
          </a:solidFill>
          <a:ln>
            <a:noFill/>
          </a:ln>
          <a:effectLst>
            <a:outerShdw blurRad="40000" rotWithShape="0" dir="5400000" dist="20000">
              <a:srgbClr val="000000">
                <a:alpha val="37254"/>
              </a:srgbClr>
            </a:outerShdw>
          </a:effectLst>
        </p:spPr>
      </p:sp>
      <p:sp>
        <p:nvSpPr>
          <p:cNvPr id="160" name="Google Shape;160;p57"/>
          <p:cNvSpPr/>
          <p:nvPr>
            <p:ph idx="4" type="pic"/>
          </p:nvPr>
        </p:nvSpPr>
        <p:spPr>
          <a:xfrm>
            <a:off x="4419600" y="3867150"/>
            <a:ext cx="3962400" cy="2743200"/>
          </a:xfrm>
          <a:prstGeom prst="rect">
            <a:avLst/>
          </a:prstGeom>
          <a:solidFill>
            <a:schemeClr val="lt1"/>
          </a:solidFill>
          <a:ln>
            <a:noFill/>
          </a:ln>
          <a:effectLst>
            <a:outerShdw blurRad="40000" rotWithShape="0" dir="5400000" dist="20000">
              <a:srgbClr val="000000">
                <a:alpha val="37254"/>
              </a:srgbClr>
            </a:outerShdw>
          </a:effectLst>
        </p:spPr>
      </p:sp>
      <p:sp>
        <p:nvSpPr>
          <p:cNvPr id="161" name="Google Shape;161;p57"/>
          <p:cNvSpPr/>
          <p:nvPr>
            <p:ph idx="5" type="pic"/>
          </p:nvPr>
        </p:nvSpPr>
        <p:spPr>
          <a:xfrm>
            <a:off x="3009900" y="228600"/>
            <a:ext cx="2606040" cy="3474720"/>
          </a:xfrm>
          <a:prstGeom prst="rect">
            <a:avLst/>
          </a:prstGeom>
          <a:solidFill>
            <a:schemeClr val="lt1"/>
          </a:solidFill>
          <a:ln>
            <a:noFill/>
          </a:ln>
          <a:effectLst>
            <a:outerShdw blurRad="40000" rotWithShape="0" dir="5400000" dist="20000">
              <a:srgbClr val="000000">
                <a:alpha val="37254"/>
              </a:srgbClr>
            </a:outerShdw>
          </a:effectLst>
        </p:spPr>
      </p:sp>
      <p:sp>
        <p:nvSpPr>
          <p:cNvPr id="162" name="Google Shape;162;p57"/>
          <p:cNvSpPr/>
          <p:nvPr>
            <p:ph idx="6" type="pic"/>
          </p:nvPr>
        </p:nvSpPr>
        <p:spPr>
          <a:xfrm>
            <a:off x="5791200" y="228600"/>
            <a:ext cx="2606040" cy="3474720"/>
          </a:xfrm>
          <a:prstGeom prst="rect">
            <a:avLst/>
          </a:prstGeom>
          <a:solidFill>
            <a:schemeClr val="lt1"/>
          </a:solidFill>
          <a:ln>
            <a:noFill/>
          </a:ln>
          <a:effectLst>
            <a:outerShdw blurRad="40000" rotWithShape="0" dir="5400000" dist="20000">
              <a:srgbClr val="000000">
                <a:alpha val="37254"/>
              </a:srgbClr>
            </a:outerShdw>
          </a:effectLst>
        </p:spPr>
      </p:sp>
      <p:sp>
        <p:nvSpPr>
          <p:cNvPr id="163" name="Google Shape;163;p57"/>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57"/>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65" name="Google Shape;165;p57"/>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Caption">
  <p:cSld name="Square with Caption">
    <p:spTree>
      <p:nvGrpSpPr>
        <p:cNvPr id="166" name="Shape 166"/>
        <p:cNvGrpSpPr/>
        <p:nvPr/>
      </p:nvGrpSpPr>
      <p:grpSpPr>
        <a:xfrm>
          <a:off x="0" y="0"/>
          <a:ext cx="0" cy="0"/>
          <a:chOff x="0" y="0"/>
          <a:chExt cx="0" cy="0"/>
        </a:xfrm>
      </p:grpSpPr>
      <p:sp>
        <p:nvSpPr>
          <p:cNvPr id="167" name="Google Shape;167;p58"/>
          <p:cNvSpPr/>
          <p:nvPr>
            <p:ph idx="2" type="pic"/>
          </p:nvPr>
        </p:nvSpPr>
        <p:spPr>
          <a:xfrm>
            <a:off x="2133600" y="762000"/>
            <a:ext cx="4873334" cy="4876800"/>
          </a:xfrm>
          <a:prstGeom prst="rect">
            <a:avLst/>
          </a:prstGeom>
          <a:solidFill>
            <a:schemeClr val="lt1"/>
          </a:solidFill>
          <a:ln>
            <a:noFill/>
          </a:ln>
          <a:effectLst>
            <a:outerShdw blurRad="40000" rotWithShape="0" dir="5400000" dist="20000">
              <a:srgbClr val="000000">
                <a:alpha val="37254"/>
              </a:srgbClr>
            </a:outerShdw>
          </a:effectLst>
        </p:spPr>
      </p:sp>
      <p:sp>
        <p:nvSpPr>
          <p:cNvPr id="168" name="Google Shape;168;p58"/>
          <p:cNvSpPr txBox="1"/>
          <p:nvPr>
            <p:ph idx="1" type="body"/>
          </p:nvPr>
        </p:nvSpPr>
        <p:spPr>
          <a:xfrm>
            <a:off x="2133600" y="5715000"/>
            <a:ext cx="4876800" cy="838200"/>
          </a:xfrm>
          <a:prstGeom prst="rect">
            <a:avLst/>
          </a:prstGeom>
          <a:noFill/>
          <a:ln>
            <a:noFill/>
          </a:ln>
        </p:spPr>
        <p:txBody>
          <a:bodyPr anchorCtr="0" anchor="t" bIns="91425" lIns="91425" spcFirstLastPara="1" rIns="91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69" name="Google Shape;169;p58"/>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58"/>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71" name="Google Shape;171;p58"/>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Square with Caption">
  <p:cSld name="2-Up Square with Caption">
    <p:spTree>
      <p:nvGrpSpPr>
        <p:cNvPr id="172" name="Shape 172"/>
        <p:cNvGrpSpPr/>
        <p:nvPr/>
      </p:nvGrpSpPr>
      <p:grpSpPr>
        <a:xfrm>
          <a:off x="0" y="0"/>
          <a:ext cx="0" cy="0"/>
          <a:chOff x="0" y="0"/>
          <a:chExt cx="0" cy="0"/>
        </a:xfrm>
      </p:grpSpPr>
      <p:sp>
        <p:nvSpPr>
          <p:cNvPr id="173" name="Google Shape;173;p59"/>
          <p:cNvSpPr/>
          <p:nvPr>
            <p:ph idx="2" type="pic"/>
          </p:nvPr>
        </p:nvSpPr>
        <p:spPr>
          <a:xfrm>
            <a:off x="4955273" y="1371600"/>
            <a:ext cx="3198127" cy="3200400"/>
          </a:xfrm>
          <a:prstGeom prst="rect">
            <a:avLst/>
          </a:prstGeom>
          <a:solidFill>
            <a:schemeClr val="lt1"/>
          </a:solidFill>
          <a:ln>
            <a:noFill/>
          </a:ln>
          <a:effectLst>
            <a:outerShdw blurRad="40000" rotWithShape="0" dir="5400000" dist="20000">
              <a:srgbClr val="000000">
                <a:alpha val="37254"/>
              </a:srgbClr>
            </a:outerShdw>
          </a:effectLst>
        </p:spPr>
      </p:sp>
      <p:sp>
        <p:nvSpPr>
          <p:cNvPr id="174" name="Google Shape;174;p59"/>
          <p:cNvSpPr/>
          <p:nvPr>
            <p:ph idx="3" type="pic"/>
          </p:nvPr>
        </p:nvSpPr>
        <p:spPr>
          <a:xfrm>
            <a:off x="1145273" y="1371600"/>
            <a:ext cx="3198127" cy="3200400"/>
          </a:xfrm>
          <a:prstGeom prst="rect">
            <a:avLst/>
          </a:prstGeom>
          <a:solidFill>
            <a:schemeClr val="lt1"/>
          </a:solidFill>
          <a:ln>
            <a:noFill/>
          </a:ln>
          <a:effectLst>
            <a:outerShdw blurRad="40000" rotWithShape="0" dir="5400000" dist="20000">
              <a:srgbClr val="000000">
                <a:alpha val="37254"/>
              </a:srgbClr>
            </a:outerShdw>
          </a:effectLst>
        </p:spPr>
      </p:sp>
      <p:sp>
        <p:nvSpPr>
          <p:cNvPr id="175" name="Google Shape;175;p59"/>
          <p:cNvSpPr txBox="1"/>
          <p:nvPr>
            <p:ph idx="1" type="body"/>
          </p:nvPr>
        </p:nvSpPr>
        <p:spPr>
          <a:xfrm>
            <a:off x="4953000" y="4648200"/>
            <a:ext cx="3200400" cy="1295400"/>
          </a:xfrm>
          <a:prstGeom prst="rect">
            <a:avLst/>
          </a:prstGeom>
          <a:noFill/>
          <a:ln>
            <a:noFill/>
          </a:ln>
        </p:spPr>
        <p:txBody>
          <a:bodyPr anchorCtr="0" anchor="t" bIns="91425" lIns="91425" spcFirstLastPara="1" rIns="91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6" name="Google Shape;176;p59"/>
          <p:cNvSpPr txBox="1"/>
          <p:nvPr>
            <p:ph idx="4" type="body"/>
          </p:nvPr>
        </p:nvSpPr>
        <p:spPr>
          <a:xfrm>
            <a:off x="1143000" y="4648200"/>
            <a:ext cx="3200400" cy="1295400"/>
          </a:xfrm>
          <a:prstGeom prst="rect">
            <a:avLst/>
          </a:prstGeom>
          <a:noFill/>
          <a:ln>
            <a:noFill/>
          </a:ln>
        </p:spPr>
        <p:txBody>
          <a:bodyPr anchorCtr="0" anchor="t" bIns="91425" lIns="91425" spcFirstLastPara="1" rIns="91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77" name="Google Shape;177;p59"/>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p59"/>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79" name="Google Shape;179;p59"/>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with Caption">
  <p:cSld name="Landscape with Caption">
    <p:spTree>
      <p:nvGrpSpPr>
        <p:cNvPr id="27" name="Shape 27"/>
        <p:cNvGrpSpPr/>
        <p:nvPr/>
      </p:nvGrpSpPr>
      <p:grpSpPr>
        <a:xfrm>
          <a:off x="0" y="0"/>
          <a:ext cx="0" cy="0"/>
          <a:chOff x="0" y="0"/>
          <a:chExt cx="0" cy="0"/>
        </a:xfrm>
      </p:grpSpPr>
      <p:sp>
        <p:nvSpPr>
          <p:cNvPr id="28" name="Google Shape;28;p42"/>
          <p:cNvSpPr/>
          <p:nvPr>
            <p:ph idx="2" type="pic"/>
          </p:nvPr>
        </p:nvSpPr>
        <p:spPr>
          <a:xfrm>
            <a:off x="533400" y="218390"/>
            <a:ext cx="7467600" cy="5600700"/>
          </a:xfrm>
          <a:prstGeom prst="rect">
            <a:avLst/>
          </a:prstGeom>
          <a:solidFill>
            <a:schemeClr val="lt1"/>
          </a:solidFill>
          <a:ln>
            <a:noFill/>
          </a:ln>
          <a:effectLst>
            <a:outerShdw blurRad="40000" rotWithShape="0" dir="5400000" dist="20000">
              <a:srgbClr val="000000">
                <a:alpha val="37254"/>
              </a:srgbClr>
            </a:outerShdw>
          </a:effectLst>
        </p:spPr>
      </p:sp>
      <p:sp>
        <p:nvSpPr>
          <p:cNvPr id="29" name="Google Shape;29;p42"/>
          <p:cNvSpPr txBox="1"/>
          <p:nvPr>
            <p:ph idx="1" type="body"/>
          </p:nvPr>
        </p:nvSpPr>
        <p:spPr>
          <a:xfrm>
            <a:off x="533400" y="5943600"/>
            <a:ext cx="7467600" cy="7620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480"/>
              </a:spcBef>
              <a:spcAft>
                <a:spcPts val="0"/>
              </a:spcAft>
              <a:buClr>
                <a:schemeClr val="dk2"/>
              </a:buClr>
              <a:buSzPts val="2400"/>
              <a:buFont typeface="Calibri"/>
              <a:buNone/>
              <a:defRPr i="0" sz="24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4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32" name="Google Shape;32;p4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a with Caption">
  <p:cSld name="Panorama with Caption">
    <p:spTree>
      <p:nvGrpSpPr>
        <p:cNvPr id="180" name="Shape 180"/>
        <p:cNvGrpSpPr/>
        <p:nvPr/>
      </p:nvGrpSpPr>
      <p:grpSpPr>
        <a:xfrm>
          <a:off x="0" y="0"/>
          <a:ext cx="0" cy="0"/>
          <a:chOff x="0" y="0"/>
          <a:chExt cx="0" cy="0"/>
        </a:xfrm>
      </p:grpSpPr>
      <p:sp>
        <p:nvSpPr>
          <p:cNvPr id="181" name="Google Shape;181;p60"/>
          <p:cNvSpPr/>
          <p:nvPr>
            <p:ph idx="2" type="pic"/>
          </p:nvPr>
        </p:nvSpPr>
        <p:spPr>
          <a:xfrm>
            <a:off x="228600" y="1524000"/>
            <a:ext cx="8229600" cy="2743200"/>
          </a:xfrm>
          <a:prstGeom prst="rect">
            <a:avLst/>
          </a:prstGeom>
          <a:solidFill>
            <a:schemeClr val="lt1"/>
          </a:solidFill>
          <a:ln>
            <a:noFill/>
          </a:ln>
          <a:effectLst>
            <a:outerShdw blurRad="40000" rotWithShape="0" dir="5400000" dist="20000">
              <a:srgbClr val="000000">
                <a:alpha val="37254"/>
              </a:srgbClr>
            </a:outerShdw>
          </a:effectLst>
        </p:spPr>
      </p:sp>
      <p:sp>
        <p:nvSpPr>
          <p:cNvPr id="182" name="Google Shape;182;p60"/>
          <p:cNvSpPr txBox="1"/>
          <p:nvPr>
            <p:ph idx="1" type="body"/>
          </p:nvPr>
        </p:nvSpPr>
        <p:spPr>
          <a:xfrm>
            <a:off x="228600" y="4343400"/>
            <a:ext cx="8229600" cy="1676400"/>
          </a:xfrm>
          <a:prstGeom prst="rect">
            <a:avLst/>
          </a:prstGeom>
          <a:noFill/>
          <a:ln>
            <a:noFill/>
          </a:ln>
        </p:spPr>
        <p:txBody>
          <a:bodyPr anchorCtr="0" anchor="t" bIns="91425" lIns="91425" spcFirstLastPara="1" rIns="9125" wrap="square" tIns="91425">
            <a:normAutofit/>
          </a:bodyPr>
          <a:lstStyle>
            <a:lvl1pPr indent="-228600" lvl="0" marL="457200" marR="0" algn="r">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3" name="Google Shape;183;p6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 name="Google Shape;184;p6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185" name="Google Shape;185;p6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6" name="Shape 186"/>
        <p:cNvGrpSpPr/>
        <p:nvPr/>
      </p:nvGrpSpPr>
      <p:grpSpPr>
        <a:xfrm>
          <a:off x="0" y="0"/>
          <a:ext cx="0" cy="0"/>
          <a:chOff x="0" y="0"/>
          <a:chExt cx="0" cy="0"/>
        </a:xfrm>
      </p:grpSpPr>
      <p:sp>
        <p:nvSpPr>
          <p:cNvPr id="187" name="Google Shape;187;p61"/>
          <p:cNvSpPr txBox="1"/>
          <p:nvPr>
            <p:ph type="title"/>
          </p:nvPr>
        </p:nvSpPr>
        <p:spPr>
          <a:xfrm>
            <a:off x="457200" y="274638"/>
            <a:ext cx="7848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p61"/>
          <p:cNvSpPr txBox="1"/>
          <p:nvPr>
            <p:ph idx="1" type="body"/>
          </p:nvPr>
        </p:nvSpPr>
        <p:spPr>
          <a:xfrm>
            <a:off x="457200" y="1600201"/>
            <a:ext cx="7848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2"/>
              </a:buClr>
              <a:buSzPts val="1800"/>
              <a:buChar char="•"/>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9" name="Google Shape;189;p61"/>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p61"/>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 name="Google Shape;191;p61"/>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2" name="Shape 192"/>
        <p:cNvGrpSpPr/>
        <p:nvPr/>
      </p:nvGrpSpPr>
      <p:grpSpPr>
        <a:xfrm>
          <a:off x="0" y="0"/>
          <a:ext cx="0" cy="0"/>
          <a:chOff x="0" y="0"/>
          <a:chExt cx="0" cy="0"/>
        </a:xfrm>
      </p:grpSpPr>
      <p:sp>
        <p:nvSpPr>
          <p:cNvPr id="193" name="Google Shape;193;p62"/>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62"/>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p62"/>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Portrait with Captions">
  <p:cSld name="3-Up Portrait with Captions">
    <p:spTree>
      <p:nvGrpSpPr>
        <p:cNvPr id="33" name="Shape 33"/>
        <p:cNvGrpSpPr/>
        <p:nvPr/>
      </p:nvGrpSpPr>
      <p:grpSpPr>
        <a:xfrm>
          <a:off x="0" y="0"/>
          <a:ext cx="0" cy="0"/>
          <a:chOff x="0" y="0"/>
          <a:chExt cx="0" cy="0"/>
        </a:xfrm>
      </p:grpSpPr>
      <p:sp>
        <p:nvSpPr>
          <p:cNvPr id="34" name="Google Shape;34;p43"/>
          <p:cNvSpPr/>
          <p:nvPr>
            <p:ph idx="2" type="pic"/>
          </p:nvPr>
        </p:nvSpPr>
        <p:spPr>
          <a:xfrm>
            <a:off x="228600" y="533400"/>
            <a:ext cx="2590800" cy="3454400"/>
          </a:xfrm>
          <a:prstGeom prst="rect">
            <a:avLst/>
          </a:prstGeom>
          <a:solidFill>
            <a:schemeClr val="lt1"/>
          </a:solidFill>
          <a:ln>
            <a:noFill/>
          </a:ln>
          <a:effectLst>
            <a:outerShdw blurRad="40000" rotWithShape="0" dir="5400000" dist="20000">
              <a:srgbClr val="000000">
                <a:alpha val="37254"/>
              </a:srgbClr>
            </a:outerShdw>
          </a:effectLst>
        </p:spPr>
      </p:sp>
      <p:sp>
        <p:nvSpPr>
          <p:cNvPr id="35" name="Google Shape;35;p43"/>
          <p:cNvSpPr/>
          <p:nvPr>
            <p:ph idx="3" type="pic"/>
          </p:nvPr>
        </p:nvSpPr>
        <p:spPr>
          <a:xfrm>
            <a:off x="3048000" y="533400"/>
            <a:ext cx="2590800" cy="3454400"/>
          </a:xfrm>
          <a:prstGeom prst="rect">
            <a:avLst/>
          </a:prstGeom>
          <a:solidFill>
            <a:schemeClr val="lt1"/>
          </a:solidFill>
          <a:ln>
            <a:noFill/>
          </a:ln>
          <a:effectLst>
            <a:outerShdw blurRad="40000" rotWithShape="0" dir="5400000" dist="20000">
              <a:srgbClr val="000000">
                <a:alpha val="37254"/>
              </a:srgbClr>
            </a:outerShdw>
          </a:effectLst>
        </p:spPr>
      </p:sp>
      <p:sp>
        <p:nvSpPr>
          <p:cNvPr id="36" name="Google Shape;36;p43"/>
          <p:cNvSpPr/>
          <p:nvPr>
            <p:ph idx="4" type="pic"/>
          </p:nvPr>
        </p:nvSpPr>
        <p:spPr>
          <a:xfrm>
            <a:off x="5867400" y="533400"/>
            <a:ext cx="2590800" cy="3454400"/>
          </a:xfrm>
          <a:prstGeom prst="rect">
            <a:avLst/>
          </a:prstGeom>
          <a:solidFill>
            <a:schemeClr val="lt1"/>
          </a:solidFill>
          <a:ln>
            <a:noFill/>
          </a:ln>
          <a:effectLst>
            <a:outerShdw blurRad="40000" rotWithShape="0" dir="5400000" dist="20000">
              <a:srgbClr val="000000">
                <a:alpha val="37254"/>
              </a:srgbClr>
            </a:outerShdw>
          </a:effectLst>
        </p:spPr>
      </p:sp>
      <p:sp>
        <p:nvSpPr>
          <p:cNvPr id="37" name="Google Shape;37;p43"/>
          <p:cNvSpPr txBox="1"/>
          <p:nvPr>
            <p:ph idx="1" type="body"/>
          </p:nvPr>
        </p:nvSpPr>
        <p:spPr>
          <a:xfrm>
            <a:off x="2286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2"/>
              </a:buClr>
              <a:buSzPts val="2000"/>
              <a:buFont typeface="Calibri"/>
              <a:buNone/>
              <a:defRPr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8" name="Google Shape;38;p43"/>
          <p:cNvSpPr txBox="1"/>
          <p:nvPr>
            <p:ph idx="5" type="body"/>
          </p:nvPr>
        </p:nvSpPr>
        <p:spPr>
          <a:xfrm>
            <a:off x="30480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2"/>
              </a:buClr>
              <a:buSzPts val="2000"/>
              <a:buFont typeface="Calibri"/>
              <a:buNone/>
              <a:defRPr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9" name="Google Shape;39;p43"/>
          <p:cNvSpPr txBox="1"/>
          <p:nvPr>
            <p:ph idx="6" type="body"/>
          </p:nvPr>
        </p:nvSpPr>
        <p:spPr>
          <a:xfrm>
            <a:off x="5867400" y="4343400"/>
            <a:ext cx="2590800" cy="1676400"/>
          </a:xfrm>
          <a:prstGeom prst="rect">
            <a:avLst/>
          </a:prstGeom>
          <a:noFill/>
          <a:ln>
            <a:noFill/>
          </a:ln>
        </p:spPr>
        <p:txBody>
          <a:bodyPr anchorCtr="0" anchor="t" bIns="45700" lIns="91425" spcFirstLastPara="1" rIns="91425" wrap="square" tIns="45700">
            <a:noAutofit/>
          </a:bodyPr>
          <a:lstStyle>
            <a:lvl1pPr indent="-228600" lvl="0" marL="457200" marR="0" algn="l">
              <a:lnSpc>
                <a:spcPct val="100000"/>
              </a:lnSpc>
              <a:spcBef>
                <a:spcPts val="400"/>
              </a:spcBef>
              <a:spcAft>
                <a:spcPts val="0"/>
              </a:spcAft>
              <a:buClr>
                <a:schemeClr val="dk2"/>
              </a:buClr>
              <a:buSzPts val="2000"/>
              <a:buFont typeface="Calibri"/>
              <a:buNone/>
              <a:defRPr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0" name="Google Shape;40;p43"/>
          <p:cNvSpPr/>
          <p:nvPr/>
        </p:nvSpPr>
        <p:spPr>
          <a:xfrm>
            <a:off x="8889273" y="0"/>
            <a:ext cx="76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 name="Google Shape;41;p43"/>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3"/>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43" name="Google Shape;43;p43"/>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rait with Caption">
  <p:cSld name="Portrait with Caption">
    <p:spTree>
      <p:nvGrpSpPr>
        <p:cNvPr id="44" name="Shape 44"/>
        <p:cNvGrpSpPr/>
        <p:nvPr/>
      </p:nvGrpSpPr>
      <p:grpSpPr>
        <a:xfrm>
          <a:off x="0" y="0"/>
          <a:ext cx="0" cy="0"/>
          <a:chOff x="0" y="0"/>
          <a:chExt cx="0" cy="0"/>
        </a:xfrm>
      </p:grpSpPr>
      <p:sp>
        <p:nvSpPr>
          <p:cNvPr id="45" name="Google Shape;45;p44"/>
          <p:cNvSpPr/>
          <p:nvPr>
            <p:ph idx="2" type="pic"/>
          </p:nvPr>
        </p:nvSpPr>
        <p:spPr>
          <a:xfrm>
            <a:off x="304800" y="228600"/>
            <a:ext cx="4754880" cy="6324600"/>
          </a:xfrm>
          <a:prstGeom prst="rect">
            <a:avLst/>
          </a:prstGeom>
          <a:solidFill>
            <a:schemeClr val="lt1"/>
          </a:solidFill>
          <a:ln>
            <a:noFill/>
          </a:ln>
          <a:effectLst>
            <a:outerShdw blurRad="40000" rotWithShape="0" dir="5400000" dist="20000">
              <a:srgbClr val="000000">
                <a:alpha val="37254"/>
              </a:srgbClr>
            </a:outerShdw>
          </a:effectLst>
        </p:spPr>
      </p:sp>
      <p:sp>
        <p:nvSpPr>
          <p:cNvPr id="46" name="Google Shape;46;p44"/>
          <p:cNvSpPr txBox="1"/>
          <p:nvPr>
            <p:ph idx="1" type="body"/>
          </p:nvPr>
        </p:nvSpPr>
        <p:spPr>
          <a:xfrm>
            <a:off x="5105400" y="228600"/>
            <a:ext cx="3200400" cy="3810000"/>
          </a:xfrm>
          <a:prstGeom prst="rect">
            <a:avLst/>
          </a:prstGeom>
          <a:noFill/>
          <a:ln>
            <a:noFill/>
          </a:ln>
        </p:spPr>
        <p:txBody>
          <a:bodyPr anchorCtr="0" anchor="t" bIns="91425" lIns="91425" spcFirstLastPara="1" rIns="91425" wrap="square" tIns="91425">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44"/>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4"/>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49" name="Google Shape;49;p44"/>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ndscape Fullscreen">
  <p:cSld name="Landscape Fullscreen">
    <p:spTree>
      <p:nvGrpSpPr>
        <p:cNvPr id="50" name="Shape 50"/>
        <p:cNvGrpSpPr/>
        <p:nvPr/>
      </p:nvGrpSpPr>
      <p:grpSpPr>
        <a:xfrm>
          <a:off x="0" y="0"/>
          <a:ext cx="0" cy="0"/>
          <a:chOff x="0" y="0"/>
          <a:chExt cx="0" cy="0"/>
        </a:xfrm>
      </p:grpSpPr>
      <p:sp>
        <p:nvSpPr>
          <p:cNvPr id="51" name="Google Shape;51;p45"/>
          <p:cNvSpPr/>
          <p:nvPr>
            <p:ph idx="2" type="pic"/>
          </p:nvPr>
        </p:nvSpPr>
        <p:spPr>
          <a:xfrm>
            <a:off x="0" y="0"/>
            <a:ext cx="9144000" cy="6858000"/>
          </a:xfrm>
          <a:prstGeom prst="rect">
            <a:avLst/>
          </a:prstGeom>
          <a:noFill/>
          <a:ln>
            <a:noFill/>
          </a:ln>
        </p:spPr>
      </p:sp>
      <p:sp>
        <p:nvSpPr>
          <p:cNvPr id="52" name="Google Shape;52;p45"/>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5"/>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54" name="Google Shape;54;p45"/>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bum Section" showMasterSp="0">
  <p:cSld name="Album Section">
    <p:spTree>
      <p:nvGrpSpPr>
        <p:cNvPr id="55" name="Shape 55"/>
        <p:cNvGrpSpPr/>
        <p:nvPr/>
      </p:nvGrpSpPr>
      <p:grpSpPr>
        <a:xfrm>
          <a:off x="0" y="0"/>
          <a:ext cx="0" cy="0"/>
          <a:chOff x="0" y="0"/>
          <a:chExt cx="0" cy="0"/>
        </a:xfrm>
      </p:grpSpPr>
      <p:sp>
        <p:nvSpPr>
          <p:cNvPr id="56" name="Google Shape;56;p46"/>
          <p:cNvSpPr/>
          <p:nvPr/>
        </p:nvSpPr>
        <p:spPr>
          <a:xfrm rot="-5400000">
            <a:off x="5315559" y="3268980"/>
            <a:ext cx="6858000" cy="32004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 name="Google Shape;57;p46"/>
          <p:cNvSpPr/>
          <p:nvPr/>
        </p:nvSpPr>
        <p:spPr>
          <a:xfrm rot="-5400000">
            <a:off x="5628132" y="3341399"/>
            <a:ext cx="6858000" cy="17373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 name="Google Shape;58;p46"/>
          <p:cNvSpPr/>
          <p:nvPr/>
        </p:nvSpPr>
        <p:spPr>
          <a:xfrm>
            <a:off x="8895749" y="-733"/>
            <a:ext cx="76200" cy="68580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 name="Google Shape;59;p46"/>
          <p:cNvSpPr/>
          <p:nvPr>
            <p:ph idx="2" type="pic"/>
          </p:nvPr>
        </p:nvSpPr>
        <p:spPr>
          <a:xfrm>
            <a:off x="435429" y="2146300"/>
            <a:ext cx="2362200" cy="2197100"/>
          </a:xfrm>
          <a:prstGeom prst="rect">
            <a:avLst/>
          </a:prstGeom>
          <a:solidFill>
            <a:schemeClr val="lt1"/>
          </a:solidFill>
          <a:ln>
            <a:noFill/>
          </a:ln>
        </p:spPr>
      </p:sp>
      <p:sp>
        <p:nvSpPr>
          <p:cNvPr id="60" name="Google Shape;60;p46"/>
          <p:cNvSpPr/>
          <p:nvPr/>
        </p:nvSpPr>
        <p:spPr>
          <a:xfrm flipH="1">
            <a:off x="435429" y="6172200"/>
            <a:ext cx="7086600" cy="6858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 name="Google Shape;61;p46"/>
          <p:cNvSpPr/>
          <p:nvPr/>
        </p:nvSpPr>
        <p:spPr>
          <a:xfrm>
            <a:off x="435429" y="0"/>
            <a:ext cx="7086600" cy="19812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 name="Google Shape;62;p46"/>
          <p:cNvSpPr txBox="1"/>
          <p:nvPr>
            <p:ph idx="1" type="body"/>
          </p:nvPr>
        </p:nvSpPr>
        <p:spPr>
          <a:xfrm>
            <a:off x="435429" y="5791200"/>
            <a:ext cx="7086600" cy="381000"/>
          </a:xfrm>
          <a:prstGeom prst="rect">
            <a:avLst/>
          </a:prstGeom>
          <a:solidFill>
            <a:schemeClr val="accent3"/>
          </a:solidFill>
          <a:ln>
            <a:noFill/>
          </a:ln>
        </p:spPr>
        <p:txBody>
          <a:bodyPr anchorCtr="0" anchor="ctr" bIns="45700" lIns="91425" spcFirstLastPara="1" rIns="91425" wrap="square" tIns="45700">
            <a:normAutofit/>
          </a:bodyPr>
          <a:lstStyle>
            <a:lvl1pPr indent="-228600" lvl="0" marL="457200" algn="l">
              <a:lnSpc>
                <a:spcPct val="100000"/>
              </a:lnSpc>
              <a:spcBef>
                <a:spcPts val="240"/>
              </a:spcBef>
              <a:spcAft>
                <a:spcPts val="0"/>
              </a:spcAft>
              <a:buClr>
                <a:srgbClr val="FFFFFF"/>
              </a:buClr>
              <a:buSzPts val="1200"/>
              <a:buFont typeface="Calibri"/>
              <a:buNone/>
              <a:defRPr sz="1200">
                <a:solidFill>
                  <a:srgbClr val="FFFFFF"/>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3" name="Google Shape;63;p46"/>
          <p:cNvSpPr txBox="1"/>
          <p:nvPr>
            <p:ph idx="3" type="body"/>
          </p:nvPr>
        </p:nvSpPr>
        <p:spPr>
          <a:xfrm>
            <a:off x="435429" y="4495800"/>
            <a:ext cx="7086600" cy="1295400"/>
          </a:xfrm>
          <a:prstGeom prst="rect">
            <a:avLst/>
          </a:prstGeom>
          <a:solidFill>
            <a:schemeClr val="accent6"/>
          </a:solidFill>
          <a:ln>
            <a:noFill/>
          </a:ln>
        </p:spPr>
        <p:txBody>
          <a:bodyPr anchorCtr="0" anchor="ctr" bIns="45700" lIns="91425" spcFirstLastPara="1" rIns="91425" wrap="square" tIns="45700">
            <a:normAutofit/>
          </a:bodyPr>
          <a:lstStyle>
            <a:lvl1pPr indent="-228600" lvl="0" marL="457200" algn="l">
              <a:lnSpc>
                <a:spcPct val="100000"/>
              </a:lnSpc>
              <a:spcBef>
                <a:spcPts val="640"/>
              </a:spcBef>
              <a:spcAft>
                <a:spcPts val="0"/>
              </a:spcAft>
              <a:buClr>
                <a:srgbClr val="FFFFFF"/>
              </a:buClr>
              <a:buSzPts val="3200"/>
              <a:buFont typeface="Calibri"/>
              <a:buNone/>
              <a:defRPr sz="3200">
                <a:solidFill>
                  <a:srgbClr val="FFFFFF"/>
                </a:solidFill>
              </a:defRPr>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4" name="Google Shape;64;p46"/>
          <p:cNvSpPr/>
          <p:nvPr>
            <p:ph idx="4" type="pic"/>
          </p:nvPr>
        </p:nvSpPr>
        <p:spPr>
          <a:xfrm>
            <a:off x="2950029" y="2133600"/>
            <a:ext cx="2209800" cy="2209800"/>
          </a:xfrm>
          <a:prstGeom prst="rect">
            <a:avLst/>
          </a:prstGeom>
          <a:solidFill>
            <a:schemeClr val="lt1"/>
          </a:solidFill>
          <a:ln>
            <a:noFill/>
          </a:ln>
        </p:spPr>
      </p:sp>
      <p:sp>
        <p:nvSpPr>
          <p:cNvPr id="65" name="Google Shape;65;p46"/>
          <p:cNvSpPr/>
          <p:nvPr>
            <p:ph idx="5" type="pic"/>
          </p:nvPr>
        </p:nvSpPr>
        <p:spPr>
          <a:xfrm>
            <a:off x="5312229" y="2133600"/>
            <a:ext cx="2209800" cy="2209800"/>
          </a:xfrm>
          <a:prstGeom prst="rect">
            <a:avLst/>
          </a:prstGeom>
          <a:solidFill>
            <a:schemeClr val="lt1"/>
          </a:solidFill>
          <a:ln>
            <a:noFill/>
          </a:ln>
        </p:spPr>
      </p:sp>
      <p:sp>
        <p:nvSpPr>
          <p:cNvPr id="66" name="Google Shape;66;p46"/>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6"/>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68" name="Google Shape;68;p46"/>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Portrait with Captions">
  <p:cSld name="2-Up Portrait with Captions">
    <p:spTree>
      <p:nvGrpSpPr>
        <p:cNvPr id="69" name="Shape 69"/>
        <p:cNvGrpSpPr/>
        <p:nvPr/>
      </p:nvGrpSpPr>
      <p:grpSpPr>
        <a:xfrm>
          <a:off x="0" y="0"/>
          <a:ext cx="0" cy="0"/>
          <a:chOff x="0" y="0"/>
          <a:chExt cx="0" cy="0"/>
        </a:xfrm>
      </p:grpSpPr>
      <p:sp>
        <p:nvSpPr>
          <p:cNvPr id="70" name="Google Shape;70;p47"/>
          <p:cNvSpPr/>
          <p:nvPr>
            <p:ph idx="2" type="pic"/>
          </p:nvPr>
        </p:nvSpPr>
        <p:spPr>
          <a:xfrm>
            <a:off x="4341047" y="533400"/>
            <a:ext cx="3431353" cy="4575141"/>
          </a:xfrm>
          <a:prstGeom prst="rect">
            <a:avLst/>
          </a:prstGeom>
          <a:solidFill>
            <a:schemeClr val="lt1"/>
          </a:solidFill>
          <a:ln>
            <a:noFill/>
          </a:ln>
          <a:effectLst>
            <a:outerShdw blurRad="40000" rotWithShape="0" dir="5400000" dist="20000">
              <a:srgbClr val="000000">
                <a:alpha val="37254"/>
              </a:srgbClr>
            </a:outerShdw>
          </a:effectLst>
        </p:spPr>
      </p:sp>
      <p:sp>
        <p:nvSpPr>
          <p:cNvPr id="71" name="Google Shape;71;p47"/>
          <p:cNvSpPr/>
          <p:nvPr>
            <p:ph idx="3" type="pic"/>
          </p:nvPr>
        </p:nvSpPr>
        <p:spPr>
          <a:xfrm>
            <a:off x="685800" y="533400"/>
            <a:ext cx="3429000" cy="4572000"/>
          </a:xfrm>
          <a:prstGeom prst="rect">
            <a:avLst/>
          </a:prstGeom>
          <a:solidFill>
            <a:schemeClr val="lt1"/>
          </a:solidFill>
          <a:ln>
            <a:noFill/>
          </a:ln>
          <a:effectLst>
            <a:outerShdw blurRad="40000" rotWithShape="0" dir="5400000" dist="20000">
              <a:srgbClr val="000000">
                <a:alpha val="37254"/>
              </a:srgbClr>
            </a:outerShdw>
          </a:effectLst>
        </p:spPr>
      </p:sp>
      <p:sp>
        <p:nvSpPr>
          <p:cNvPr id="72" name="Google Shape;72;p47"/>
          <p:cNvSpPr txBox="1"/>
          <p:nvPr>
            <p:ph idx="1" type="body"/>
          </p:nvPr>
        </p:nvSpPr>
        <p:spPr>
          <a:xfrm>
            <a:off x="685800" y="5257800"/>
            <a:ext cx="3429000" cy="12192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3" name="Google Shape;73;p47"/>
          <p:cNvSpPr txBox="1"/>
          <p:nvPr>
            <p:ph idx="4" type="body"/>
          </p:nvPr>
        </p:nvSpPr>
        <p:spPr>
          <a:xfrm>
            <a:off x="4343400" y="5257800"/>
            <a:ext cx="3429000" cy="12192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4" name="Google Shape;74;p47"/>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7"/>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76" name="Google Shape;76;p47"/>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Landscape with Captions">
  <p:cSld name="2-Up Landscape with Captions">
    <p:spTree>
      <p:nvGrpSpPr>
        <p:cNvPr id="77" name="Shape 77"/>
        <p:cNvGrpSpPr/>
        <p:nvPr/>
      </p:nvGrpSpPr>
      <p:grpSpPr>
        <a:xfrm>
          <a:off x="0" y="0"/>
          <a:ext cx="0" cy="0"/>
          <a:chOff x="0" y="0"/>
          <a:chExt cx="0" cy="0"/>
        </a:xfrm>
      </p:grpSpPr>
      <p:sp>
        <p:nvSpPr>
          <p:cNvPr id="78" name="Google Shape;78;p48"/>
          <p:cNvSpPr/>
          <p:nvPr>
            <p:ph idx="2" type="pic"/>
          </p:nvPr>
        </p:nvSpPr>
        <p:spPr>
          <a:xfrm>
            <a:off x="4343400" y="1085850"/>
            <a:ext cx="4038600" cy="3028950"/>
          </a:xfrm>
          <a:prstGeom prst="rect">
            <a:avLst/>
          </a:prstGeom>
          <a:solidFill>
            <a:schemeClr val="lt1"/>
          </a:solidFill>
          <a:ln>
            <a:noFill/>
          </a:ln>
          <a:effectLst>
            <a:outerShdw blurRad="40000" rotWithShape="0" dir="5400000" dist="20000">
              <a:srgbClr val="000000">
                <a:alpha val="37254"/>
              </a:srgbClr>
            </a:outerShdw>
          </a:effectLst>
        </p:spPr>
      </p:sp>
      <p:sp>
        <p:nvSpPr>
          <p:cNvPr id="79" name="Google Shape;79;p48"/>
          <p:cNvSpPr/>
          <p:nvPr>
            <p:ph idx="3" type="pic"/>
          </p:nvPr>
        </p:nvSpPr>
        <p:spPr>
          <a:xfrm>
            <a:off x="152400" y="1085850"/>
            <a:ext cx="4038600" cy="3028950"/>
          </a:xfrm>
          <a:prstGeom prst="rect">
            <a:avLst/>
          </a:prstGeom>
          <a:solidFill>
            <a:schemeClr val="lt1"/>
          </a:solidFill>
          <a:ln>
            <a:noFill/>
          </a:ln>
          <a:effectLst>
            <a:outerShdw blurRad="40000" rotWithShape="0" dir="5400000" dist="20000">
              <a:srgbClr val="000000">
                <a:alpha val="37254"/>
              </a:srgbClr>
            </a:outerShdw>
          </a:effectLst>
        </p:spPr>
      </p:sp>
      <p:sp>
        <p:nvSpPr>
          <p:cNvPr id="80" name="Google Shape;80;p48"/>
          <p:cNvSpPr txBox="1"/>
          <p:nvPr>
            <p:ph idx="1" type="body"/>
          </p:nvPr>
        </p:nvSpPr>
        <p:spPr>
          <a:xfrm>
            <a:off x="152400" y="4267200"/>
            <a:ext cx="4038600" cy="10668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48"/>
          <p:cNvSpPr txBox="1"/>
          <p:nvPr>
            <p:ph idx="4" type="body"/>
          </p:nvPr>
        </p:nvSpPr>
        <p:spPr>
          <a:xfrm>
            <a:off x="4343400" y="4267200"/>
            <a:ext cx="4038600" cy="1066800"/>
          </a:xfrm>
          <a:prstGeom prst="rect">
            <a:avLst/>
          </a:prstGeom>
          <a:noFill/>
          <a:ln>
            <a:noFill/>
          </a:ln>
        </p:spPr>
        <p:txBody>
          <a:bodyPr anchorCtr="0" anchor="t" bIns="45700" lIns="91425" spcFirstLastPara="1" rIns="91425" wrap="square" tIns="45700">
            <a:normAutofit/>
          </a:bodyPr>
          <a:lstStyle>
            <a:lvl1pPr indent="-228600" lvl="0" marL="457200" marR="0" algn="r">
              <a:lnSpc>
                <a:spcPct val="100000"/>
              </a:lnSpc>
              <a:spcBef>
                <a:spcPts val="360"/>
              </a:spcBef>
              <a:spcAft>
                <a:spcPts val="0"/>
              </a:spcAft>
              <a:buClr>
                <a:schemeClr val="dk2"/>
              </a:buClr>
              <a:buSzPts val="1800"/>
              <a:buFont typeface="Calibri"/>
              <a:buNone/>
              <a:defRPr sz="18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2" name="Google Shape;82;p48"/>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8"/>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84" name="Google Shape;84;p48"/>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Mixed with Caption">
  <p:cSld name="2-Up Mixed with Caption">
    <p:spTree>
      <p:nvGrpSpPr>
        <p:cNvPr id="85" name="Shape 85"/>
        <p:cNvGrpSpPr/>
        <p:nvPr/>
      </p:nvGrpSpPr>
      <p:grpSpPr>
        <a:xfrm>
          <a:off x="0" y="0"/>
          <a:ext cx="0" cy="0"/>
          <a:chOff x="0" y="0"/>
          <a:chExt cx="0" cy="0"/>
        </a:xfrm>
      </p:grpSpPr>
      <p:sp>
        <p:nvSpPr>
          <p:cNvPr id="86" name="Google Shape;86;p49"/>
          <p:cNvSpPr/>
          <p:nvPr>
            <p:ph idx="2" type="pic"/>
          </p:nvPr>
        </p:nvSpPr>
        <p:spPr>
          <a:xfrm>
            <a:off x="4724401" y="225552"/>
            <a:ext cx="3694176" cy="2770632"/>
          </a:xfrm>
          <a:prstGeom prst="rect">
            <a:avLst/>
          </a:prstGeom>
          <a:solidFill>
            <a:schemeClr val="lt1"/>
          </a:solidFill>
          <a:ln>
            <a:noFill/>
          </a:ln>
          <a:effectLst>
            <a:outerShdw blurRad="40000" rotWithShape="0" dir="5400000" dist="20000">
              <a:srgbClr val="000000">
                <a:alpha val="37254"/>
              </a:srgbClr>
            </a:outerShdw>
          </a:effectLst>
        </p:spPr>
      </p:sp>
      <p:sp>
        <p:nvSpPr>
          <p:cNvPr id="87" name="Google Shape;87;p49"/>
          <p:cNvSpPr/>
          <p:nvPr>
            <p:ph idx="3" type="pic"/>
          </p:nvPr>
        </p:nvSpPr>
        <p:spPr>
          <a:xfrm>
            <a:off x="152400" y="222504"/>
            <a:ext cx="4368557" cy="5824743"/>
          </a:xfrm>
          <a:prstGeom prst="rect">
            <a:avLst/>
          </a:prstGeom>
          <a:solidFill>
            <a:schemeClr val="lt1"/>
          </a:solidFill>
          <a:ln>
            <a:noFill/>
          </a:ln>
          <a:effectLst>
            <a:outerShdw blurRad="40000" rotWithShape="0" dir="5400000" dist="20000">
              <a:srgbClr val="000000">
                <a:alpha val="37254"/>
              </a:srgbClr>
            </a:outerShdw>
          </a:effectLst>
        </p:spPr>
      </p:sp>
      <p:sp>
        <p:nvSpPr>
          <p:cNvPr id="88" name="Google Shape;88;p49"/>
          <p:cNvSpPr txBox="1"/>
          <p:nvPr>
            <p:ph idx="1" type="body"/>
          </p:nvPr>
        </p:nvSpPr>
        <p:spPr>
          <a:xfrm>
            <a:off x="4724400" y="3124200"/>
            <a:ext cx="3694177" cy="2983987"/>
          </a:xfrm>
          <a:prstGeom prst="rect">
            <a:avLst/>
          </a:prstGeom>
          <a:noFill/>
          <a:ln>
            <a:noFill/>
          </a:ln>
        </p:spPr>
        <p:txBody>
          <a:bodyPr anchorCtr="0" anchor="t" bIns="45700" lIns="91425" spcFirstLastPara="1" rIns="91425" wrap="square" tIns="45700">
            <a:normAutofit/>
          </a:bodyPr>
          <a:lstStyle>
            <a:lvl1pPr indent="-228600" lvl="0" marL="457200" marR="0" algn="l">
              <a:lnSpc>
                <a:spcPct val="100000"/>
              </a:lnSpc>
              <a:spcBef>
                <a:spcPts val="400"/>
              </a:spcBef>
              <a:spcAft>
                <a:spcPts val="0"/>
              </a:spcAft>
              <a:buClr>
                <a:schemeClr val="dk2"/>
              </a:buClr>
              <a:buSzPts val="2000"/>
              <a:buFont typeface="Calibri"/>
              <a:buNone/>
              <a:defRPr i="0" sz="2000"/>
            </a:lvl1pPr>
            <a:lvl2pPr indent="-342900" lvl="1" marL="914400" algn="l">
              <a:lnSpc>
                <a:spcPct val="100000"/>
              </a:lnSpc>
              <a:spcBef>
                <a:spcPts val="360"/>
              </a:spcBef>
              <a:spcAft>
                <a:spcPts val="0"/>
              </a:spcAft>
              <a:buClr>
                <a:schemeClr val="dk2"/>
              </a:buClr>
              <a:buSzPts val="1800"/>
              <a:buChar char="–"/>
              <a:defRPr/>
            </a:lvl2pPr>
            <a:lvl3pPr indent="-342900" lvl="2" marL="1371600" algn="l">
              <a:lnSpc>
                <a:spcPct val="100000"/>
              </a:lnSpc>
              <a:spcBef>
                <a:spcPts val="360"/>
              </a:spcBef>
              <a:spcAft>
                <a:spcPts val="0"/>
              </a:spcAft>
              <a:buClr>
                <a:schemeClr val="dk2"/>
              </a:buClr>
              <a:buSzPts val="1800"/>
              <a:buChar char="•"/>
              <a:defRPr/>
            </a:lvl3pPr>
            <a:lvl4pPr indent="-342900" lvl="3" marL="1828800" algn="l">
              <a:lnSpc>
                <a:spcPct val="100000"/>
              </a:lnSpc>
              <a:spcBef>
                <a:spcPts val="360"/>
              </a:spcBef>
              <a:spcAft>
                <a:spcPts val="0"/>
              </a:spcAft>
              <a:buClr>
                <a:schemeClr val="dk2"/>
              </a:buClr>
              <a:buSzPts val="1800"/>
              <a:buChar char="–"/>
              <a:defRPr/>
            </a:lvl4pPr>
            <a:lvl5pPr indent="-342900" lvl="4" marL="2286000" algn="l">
              <a:lnSpc>
                <a:spcPct val="100000"/>
              </a:lnSpc>
              <a:spcBef>
                <a:spcPts val="360"/>
              </a:spcBef>
              <a:spcAft>
                <a:spcPts val="0"/>
              </a:spcAft>
              <a:buClr>
                <a:schemeClr val="dk2"/>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9" name="Google Shape;89;p49"/>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9"/>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lt1"/>
              </a:solidFill>
            </a:endParaRPr>
          </a:p>
        </p:txBody>
      </p:sp>
      <p:sp>
        <p:nvSpPr>
          <p:cNvPr id="91" name="Google Shape;91;p49"/>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40"/>
          <p:cNvSpPr/>
          <p:nvPr/>
        </p:nvSpPr>
        <p:spPr>
          <a:xfrm rot="-5400000">
            <a:off x="5315559" y="3268980"/>
            <a:ext cx="6858000" cy="32004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40"/>
          <p:cNvSpPr/>
          <p:nvPr/>
        </p:nvSpPr>
        <p:spPr>
          <a:xfrm rot="-5400000">
            <a:off x="5628132" y="3341399"/>
            <a:ext cx="6858000" cy="173736"/>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 name="Google Shape;12;p40"/>
          <p:cNvSpPr txBox="1"/>
          <p:nvPr>
            <p:ph type="title"/>
          </p:nvPr>
        </p:nvSpPr>
        <p:spPr>
          <a:xfrm>
            <a:off x="457200" y="274638"/>
            <a:ext cx="7848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2"/>
              </a:buClr>
              <a:buSzPts val="4400"/>
              <a:buFont typeface="Calibri"/>
              <a:buNone/>
              <a:defRPr b="0" i="0" sz="4400" u="none" cap="none" strike="noStrike">
                <a:solidFill>
                  <a:schemeClr val="dk2"/>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40"/>
          <p:cNvSpPr txBox="1"/>
          <p:nvPr>
            <p:ph idx="1" type="body"/>
          </p:nvPr>
        </p:nvSpPr>
        <p:spPr>
          <a:xfrm>
            <a:off x="457200" y="1600201"/>
            <a:ext cx="7848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2"/>
              </a:buClr>
              <a:buSzPts val="3200"/>
              <a:buFont typeface="Arial"/>
              <a:buChar char="•"/>
              <a:defRPr b="0" i="0" sz="3200" u="none" cap="none" strike="noStrike">
                <a:solidFill>
                  <a:schemeClr val="dk2"/>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2"/>
              </a:buClr>
              <a:buSzPts val="2800"/>
              <a:buFont typeface="Arial"/>
              <a:buChar char="–"/>
              <a:defRPr b="0" i="0" sz="2800" u="none" cap="none" strike="noStrike">
                <a:solidFill>
                  <a:schemeClr val="dk2"/>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2"/>
              </a:buClr>
              <a:buSzPts val="2400"/>
              <a:buFont typeface="Arial"/>
              <a:buChar char="•"/>
              <a:defRPr b="0" i="0" sz="2400" u="none" cap="none" strike="noStrike">
                <a:solidFill>
                  <a:schemeClr val="dk2"/>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2"/>
              </a:buClr>
              <a:buSzPts val="2000"/>
              <a:buFont typeface="Arial"/>
              <a:buChar char="»"/>
              <a:defRPr b="0" i="0" sz="2000" u="none" cap="none" strike="noStrike">
                <a:solidFill>
                  <a:schemeClr val="dk2"/>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Google Shape;14;p40"/>
          <p:cNvSpPr txBox="1"/>
          <p:nvPr>
            <p:ph idx="10" type="dt"/>
          </p:nvPr>
        </p:nvSpPr>
        <p:spPr>
          <a:xfrm rot="-5400000">
            <a:off x="7696200" y="1012825"/>
            <a:ext cx="21336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40"/>
          <p:cNvSpPr txBox="1"/>
          <p:nvPr>
            <p:ph idx="11" type="ftr"/>
          </p:nvPr>
        </p:nvSpPr>
        <p:spPr>
          <a:xfrm rot="-5400000">
            <a:off x="7162800" y="3832226"/>
            <a:ext cx="3200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40"/>
          <p:cNvSpPr txBox="1"/>
          <p:nvPr>
            <p:ph idx="12" type="sldNum"/>
          </p:nvPr>
        </p:nvSpPr>
        <p:spPr>
          <a:xfrm rot="5400000">
            <a:off x="8278813" y="5962650"/>
            <a:ext cx="96837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40"/>
          <p:cNvSpPr/>
          <p:nvPr/>
        </p:nvSpPr>
        <p:spPr>
          <a:xfrm>
            <a:off x="8895749" y="-733"/>
            <a:ext cx="762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pn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png"/><Relationship Id="rId4" Type="http://schemas.openxmlformats.org/officeDocument/2006/relationships/image" Target="../media/image8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png"/><Relationship Id="rId4" Type="http://schemas.openxmlformats.org/officeDocument/2006/relationships/image" Target="../media/image1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png"/><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png"/><Relationship Id="rId4" Type="http://schemas.openxmlformats.org/officeDocument/2006/relationships/image" Target="../media/image9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png"/><Relationship Id="rId4" Type="http://schemas.openxmlformats.org/officeDocument/2006/relationships/image" Target="../media/image9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png"/><Relationship Id="rId4" Type="http://schemas.openxmlformats.org/officeDocument/2006/relationships/image" Target="../media/image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png"/><Relationship Id="rId4" Type="http://schemas.openxmlformats.org/officeDocument/2006/relationships/image" Target="../media/image10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png"/><Relationship Id="rId4" Type="http://schemas.openxmlformats.org/officeDocument/2006/relationships/image" Target="../media/image13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png"/><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png"/><Relationship Id="rId4" Type="http://schemas.openxmlformats.org/officeDocument/2006/relationships/image" Target="../media/image1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png"/><Relationship Id="rId4" Type="http://schemas.openxmlformats.org/officeDocument/2006/relationships/image" Target="../media/image9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hyperlink" Target="https://www.tutorialsteacher.com/mongodb/delete-documents" TargetMode="External"/><Relationship Id="rId4" Type="http://schemas.openxmlformats.org/officeDocument/2006/relationships/hyperlink" Target="https://www.tutorialsteacher.com/mongodb/delete-documents" TargetMode="External"/><Relationship Id="rId5" Type="http://schemas.openxmlformats.org/officeDocument/2006/relationships/image" Target="../media/image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png"/><Relationship Id="rId4" Type="http://schemas.openxmlformats.org/officeDocument/2006/relationships/image" Target="../media/image1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png"/><Relationship Id="rId4" Type="http://schemas.openxmlformats.org/officeDocument/2006/relationships/image" Target="../media/image12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png"/><Relationship Id="rId4" Type="http://schemas.openxmlformats.org/officeDocument/2006/relationships/image" Target="../media/image12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png"/><Relationship Id="rId4" Type="http://schemas.openxmlformats.org/officeDocument/2006/relationships/image" Target="../media/image110.png"/><Relationship Id="rId5"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png"/><Relationship Id="rId4" Type="http://schemas.openxmlformats.org/officeDocument/2006/relationships/image" Target="../media/image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png"/><Relationship Id="rId4" Type="http://schemas.openxmlformats.org/officeDocument/2006/relationships/image" Target="../media/image10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png"/><Relationship Id="rId4" Type="http://schemas.openxmlformats.org/officeDocument/2006/relationships/image" Target="../media/image130.png"/><Relationship Id="rId5" Type="http://schemas.openxmlformats.org/officeDocument/2006/relationships/image" Target="../media/image98.png"/><Relationship Id="rId6" Type="http://schemas.openxmlformats.org/officeDocument/2006/relationships/image" Target="../media/image1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png"/><Relationship Id="rId4" Type="http://schemas.openxmlformats.org/officeDocument/2006/relationships/image" Target="../media/image9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png"/><Relationship Id="rId4" Type="http://schemas.openxmlformats.org/officeDocument/2006/relationships/image" Target="../media/image10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png"/><Relationship Id="rId4" Type="http://schemas.openxmlformats.org/officeDocument/2006/relationships/image" Target="../media/image10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png"/><Relationship Id="rId4" Type="http://schemas.openxmlformats.org/officeDocument/2006/relationships/image" Target="../media/image10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png"/><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hyperlink" Target="https://docs.mongodb.com/manual/reference/method/db.collection.estimatedDocumentCount/" TargetMode="External"/><Relationship Id="rId4" Type="http://schemas.openxmlformats.org/officeDocument/2006/relationships/hyperlink" Target="https://docs.mongodb.com/manual/reference/method/db.collection.count/" TargetMode="External"/><Relationship Id="rId5" Type="http://schemas.openxmlformats.org/officeDocument/2006/relationships/hyperlink" Target="https://docs.mongodb.com/manual/reference/method/db.collection.distinct/" TargetMode="External"/><Relationship Id="rId6" Type="http://schemas.openxmlformats.org/officeDocument/2006/relationships/image" Target="../media/image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png"/><Relationship Id="rId4" Type="http://schemas.openxmlformats.org/officeDocument/2006/relationships/image" Target="../media/image10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png"/><Relationship Id="rId4" Type="http://schemas.openxmlformats.org/officeDocument/2006/relationships/image" Target="../media/image107.png"/><Relationship Id="rId5" Type="http://schemas.openxmlformats.org/officeDocument/2006/relationships/image" Target="../media/image11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png"/><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png"/><Relationship Id="rId4" Type="http://schemas.openxmlformats.org/officeDocument/2006/relationships/image" Target="../media/image11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png"/><Relationship Id="rId4" Type="http://schemas.openxmlformats.org/officeDocument/2006/relationships/image" Target="../media/image11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png"/><Relationship Id="rId4" Type="http://schemas.openxmlformats.org/officeDocument/2006/relationships/image" Target="../media/image11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png"/><Relationship Id="rId4" Type="http://schemas.openxmlformats.org/officeDocument/2006/relationships/image" Target="../media/image11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png"/><Relationship Id="rId4" Type="http://schemas.openxmlformats.org/officeDocument/2006/relationships/image" Target="../media/image11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png"/><Relationship Id="rId4" Type="http://schemas.openxmlformats.org/officeDocument/2006/relationships/image" Target="../media/image12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29.jpg"/><Relationship Id="rId4" Type="http://schemas.openxmlformats.org/officeDocument/2006/relationships/image" Target="../media/image122.jpg"/><Relationship Id="rId5" Type="http://schemas.openxmlformats.org/officeDocument/2006/relationships/image" Target="../media/image1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cs.mongodb.com/manual/reference/bson-types/" TargetMode="External"/><Relationship Id="rId4" Type="http://schemas.openxmlformats.org/officeDocument/2006/relationships/image" Target="../media/image1.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mongodb.com/manual/core/gridfs/" TargetMode="Externa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tutorialsteacher.com/mongodb/insert-single-document" TargetMode="External"/><Relationship Id="rId4" Type="http://schemas.openxmlformats.org/officeDocument/2006/relationships/hyperlink" Target="https://www.tutorialsteacher.com/mongodb/insert-documents" TargetMode="External"/><Relationship Id="rId5" Type="http://schemas.openxmlformats.org/officeDocument/2006/relationships/hyperlink" Target="https://www.tutorialsteacher.com/mongodb/insert-documents" TargetMode="External"/><Relationship Id="rId6"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tutorialsteacher.com/mongodb/mongodb-shell" TargetMode="External"/><Relationship Id="rId4" Type="http://schemas.openxmlformats.org/officeDocument/2006/relationships/hyperlink" Target="https://www.tutorialsteacher.com/mongodb/mongodb-compass"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tutorialsteacher.com/mongodb/insert-single-document" TargetMode="External"/><Relationship Id="rId4" Type="http://schemas.openxmlformats.org/officeDocument/2006/relationships/hyperlink" Target="https://www.tutorialsteacher.com/mongodb/insert-documents" TargetMode="External"/><Relationship Id="rId5" Type="http://schemas.openxmlformats.org/officeDocument/2006/relationships/hyperlink" Target="https://www.tutorialsteacher.com/mongodb/insert-documents" TargetMode="External"/><Relationship Id="rId6"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docs.mongodb.com/manual/reference/write-concern/"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mailto:murthy1258@gmail.com" TargetMode="Externa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36.png"/><Relationship Id="rId5"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www.tutorialsteacher.com/mongodb/read-documents-using-findone" TargetMode="External"/><Relationship Id="rId4" Type="http://schemas.openxmlformats.org/officeDocument/2006/relationships/hyperlink" Target="https://www.tutorialsteacher.com/mongodb/read-documents-using-find" TargetMode="External"/><Relationship Id="rId5"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92.png"/><Relationship Id="rId5"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pn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png"/><Relationship Id="rId4" Type="http://schemas.openxmlformats.org/officeDocument/2006/relationships/image" Target="../media/image61.png"/><Relationship Id="rId5" Type="http://schemas.openxmlformats.org/officeDocument/2006/relationships/image" Target="../media/image6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png"/><Relationship Id="rId4" Type="http://schemas.openxmlformats.org/officeDocument/2006/relationships/image" Target="../media/image124.png"/><Relationship Id="rId5" Type="http://schemas.openxmlformats.org/officeDocument/2006/relationships/image" Target="../media/image7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ww.tutorialsteacher.com/mongodb/update-document-updateone" TargetMode="External"/><Relationship Id="rId4" Type="http://schemas.openxmlformats.org/officeDocument/2006/relationships/hyperlink" Target="https://www.tutorialsteacher.com/mongodb/update-multiple-documents-updatemany" TargetMode="External"/><Relationship Id="rId5"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png"/><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png"/><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png"/><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pn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png"/><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png"/><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9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png"/><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png"/><Relationship Id="rId4"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png"/><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pn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png"/><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hyperlink" Target="https://www.tutorialsteacher.com/mongodb/update-document-updateone" TargetMode="External"/><Relationship Id="rId4" Type="http://schemas.openxmlformats.org/officeDocument/2006/relationships/hyperlink" Target="https://www.tutorialsteacher.com/mongodb/update-multiple-documents-updatemany" TargetMode="External"/><Relationship Id="rId5" Type="http://schemas.openxmlformats.org/officeDocument/2006/relationships/image" Target="../media/image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png"/><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
          <p:cNvSpPr txBox="1"/>
          <p:nvPr>
            <p:ph idx="1" type="body"/>
          </p:nvPr>
        </p:nvSpPr>
        <p:spPr>
          <a:xfrm>
            <a:off x="228600" y="5445224"/>
            <a:ext cx="8672946" cy="1340768"/>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FFFF00"/>
              </a:buClr>
              <a:buSzPts val="1800"/>
              <a:buNone/>
            </a:pPr>
            <a:r>
              <a:rPr b="1" lang="en-US" sz="1800">
                <a:solidFill>
                  <a:srgbClr val="FFFF00"/>
                </a:solidFill>
              </a:rPr>
              <a:t>D.Sakthivel</a:t>
            </a:r>
            <a:endParaRPr b="1" sz="1800">
              <a:solidFill>
                <a:srgbClr val="FFFF00"/>
              </a:solidFill>
            </a:endParaRPr>
          </a:p>
          <a:p>
            <a:pPr indent="0" lvl="0" marL="0" rtl="0" algn="r">
              <a:lnSpc>
                <a:spcPct val="100000"/>
              </a:lnSpc>
              <a:spcBef>
                <a:spcPts val="280"/>
              </a:spcBef>
              <a:spcAft>
                <a:spcPts val="0"/>
              </a:spcAft>
              <a:buClr>
                <a:schemeClr val="lt1"/>
              </a:buClr>
              <a:buSzPts val="1400"/>
              <a:buNone/>
            </a:pPr>
            <a:r>
              <a:rPr lang="en-US" sz="1400"/>
              <a:t>Assistant Professor &amp; Trainer,</a:t>
            </a:r>
            <a:endParaRPr/>
          </a:p>
          <a:p>
            <a:pPr indent="0" lvl="0" marL="0" rtl="0" algn="r">
              <a:lnSpc>
                <a:spcPct val="100000"/>
              </a:lnSpc>
              <a:spcBef>
                <a:spcPts val="280"/>
              </a:spcBef>
              <a:spcAft>
                <a:spcPts val="0"/>
              </a:spcAft>
              <a:buClr>
                <a:schemeClr val="lt1"/>
              </a:buClr>
              <a:buSzPts val="1400"/>
              <a:buNone/>
            </a:pPr>
            <a:r>
              <a:rPr lang="en-US" sz="1400"/>
              <a:t>KGiSL Micro College </a:t>
            </a:r>
            <a:endParaRPr/>
          </a:p>
          <a:p>
            <a:pPr indent="0" lvl="0" marL="0" rtl="0" algn="r">
              <a:lnSpc>
                <a:spcPct val="100000"/>
              </a:lnSpc>
              <a:spcBef>
                <a:spcPts val="280"/>
              </a:spcBef>
              <a:spcAft>
                <a:spcPts val="0"/>
              </a:spcAft>
              <a:buClr>
                <a:schemeClr val="lt1"/>
              </a:buClr>
              <a:buSzPts val="1400"/>
              <a:buNone/>
            </a:pPr>
            <a:r>
              <a:rPr lang="en-US" sz="1400"/>
              <a:t>KGiSL Campus, Coimbatore – 641 035.</a:t>
            </a:r>
            <a:endParaRPr sz="1400"/>
          </a:p>
        </p:txBody>
      </p:sp>
      <p:pic>
        <p:nvPicPr>
          <p:cNvPr descr="innovation_front.jfif" id="202" name="Google Shape;202;p1"/>
          <p:cNvPicPr preferRelativeResize="0"/>
          <p:nvPr>
            <p:ph idx="2" type="pic"/>
          </p:nvPr>
        </p:nvPicPr>
        <p:blipFill rotWithShape="1">
          <a:blip r:embed="rId3">
            <a:alphaModFix/>
          </a:blip>
          <a:srcRect b="0" l="972" r="972" t="0"/>
          <a:stretch/>
        </p:blipFill>
        <p:spPr>
          <a:xfrm>
            <a:off x="228600" y="152400"/>
            <a:ext cx="6858000" cy="5148808"/>
          </a:xfrm>
          <a:prstGeom prst="rect">
            <a:avLst/>
          </a:prstGeom>
          <a:solidFill>
            <a:schemeClr val="lt1"/>
          </a:solidFill>
          <a:ln>
            <a:noFill/>
          </a:ln>
        </p:spPr>
      </p:pic>
      <p:sp>
        <p:nvSpPr>
          <p:cNvPr id="203" name="Google Shape;203;p1"/>
          <p:cNvSpPr txBox="1"/>
          <p:nvPr/>
        </p:nvSpPr>
        <p:spPr>
          <a:xfrm>
            <a:off x="323528" y="764704"/>
            <a:ext cx="6696744" cy="95410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Welcome you all </a:t>
            </a:r>
            <a:endParaRPr/>
          </a:p>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FFFF00"/>
                </a:solidFill>
                <a:latin typeface="Calibri"/>
                <a:ea typeface="Calibri"/>
                <a:cs typeface="Calibri"/>
                <a:sym typeface="Calibri"/>
              </a:rPr>
              <a:t>MongoDB</a:t>
            </a:r>
            <a:endParaRPr b="0" i="0" sz="2800" u="none" cap="none" strike="noStrike">
              <a:solidFill>
                <a:srgbClr val="FFFF00"/>
              </a:solidFill>
              <a:latin typeface="Calibri"/>
              <a:ea typeface="Calibri"/>
              <a:cs typeface="Calibri"/>
              <a:sym typeface="Calibri"/>
            </a:endParaRPr>
          </a:p>
        </p:txBody>
      </p:sp>
      <p:pic>
        <p:nvPicPr>
          <p:cNvPr id="204" name="Google Shape;204;p1"/>
          <p:cNvPicPr preferRelativeResize="0"/>
          <p:nvPr/>
        </p:nvPicPr>
        <p:blipFill rotWithShape="1">
          <a:blip r:embed="rId4">
            <a:alphaModFix/>
          </a:blip>
          <a:srcRect b="0" l="0" r="0" t="0"/>
          <a:stretch/>
        </p:blipFill>
        <p:spPr>
          <a:xfrm>
            <a:off x="755576" y="5805264"/>
            <a:ext cx="3181350" cy="87630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6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MongoDB Collections</a:t>
            </a:r>
            <a:endParaRPr/>
          </a:p>
          <a:p>
            <a:pPr indent="-152400" lvl="0" marL="0" rtl="0" algn="just">
              <a:lnSpc>
                <a:spcPct val="100000"/>
              </a:lnSpc>
              <a:spcBef>
                <a:spcPts val="480"/>
              </a:spcBef>
              <a:spcAft>
                <a:spcPts val="0"/>
              </a:spcAft>
              <a:buSzPts val="2400"/>
              <a:buFont typeface="Noto Sans Symbols"/>
              <a:buChar char="⮚"/>
            </a:pPr>
            <a:r>
              <a:rPr lang="en-US"/>
              <a:t>Above, the employees collection is created using the </a:t>
            </a:r>
            <a:r>
              <a:rPr b="1" lang="en-US">
                <a:solidFill>
                  <a:srgbClr val="FF0000"/>
                </a:solidFill>
              </a:rPr>
              <a:t>createCollection() method</a:t>
            </a:r>
            <a:r>
              <a:rPr lang="en-US"/>
              <a:t>. </a:t>
            </a:r>
            <a:endParaRPr/>
          </a:p>
          <a:p>
            <a:pPr indent="-152400" lvl="0" marL="0" rtl="0" algn="just">
              <a:lnSpc>
                <a:spcPct val="100000"/>
              </a:lnSpc>
              <a:spcBef>
                <a:spcPts val="480"/>
              </a:spcBef>
              <a:spcAft>
                <a:spcPts val="0"/>
              </a:spcAft>
              <a:buSzPts val="2400"/>
              <a:buFont typeface="Noto Sans Symbols"/>
              <a:buChar char="⮚"/>
            </a:pPr>
            <a:r>
              <a:rPr lang="en-US"/>
              <a:t>It returns an object { ok: 1 }, which indicates the collection was created successfully.</a:t>
            </a:r>
            <a:endParaRPr/>
          </a:p>
          <a:p>
            <a:pPr indent="-152400" lvl="0" marL="0" rtl="0" algn="just">
              <a:lnSpc>
                <a:spcPct val="100000"/>
              </a:lnSpc>
              <a:spcBef>
                <a:spcPts val="480"/>
              </a:spcBef>
              <a:spcAft>
                <a:spcPts val="0"/>
              </a:spcAft>
              <a:buSzPts val="2400"/>
              <a:buFont typeface="Noto Sans Symbols"/>
              <a:buChar char="⮚"/>
            </a:pPr>
            <a:r>
              <a:rPr lang="en-US"/>
              <a:t>As mentioned above, a single database can have multiple collections. The following creates multiple collections.</a:t>
            </a:r>
            <a:endParaRPr/>
          </a:p>
          <a:p>
            <a:pPr indent="0" lvl="0" marL="0" rtl="0" algn="just">
              <a:lnSpc>
                <a:spcPct val="100000"/>
              </a:lnSpc>
              <a:spcBef>
                <a:spcPts val="0"/>
              </a:spcBef>
              <a:spcAft>
                <a:spcPts val="0"/>
              </a:spcAft>
              <a:buSzPts val="2400"/>
              <a:buFont typeface="Noto Sans Symbols"/>
              <a:buNone/>
            </a:pPr>
            <a:r>
              <a:t/>
            </a:r>
            <a:endParaRPr/>
          </a:p>
        </p:txBody>
      </p:sp>
      <p:cxnSp>
        <p:nvCxnSpPr>
          <p:cNvPr id="290" name="Google Shape;290;p6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91" name="Google Shape;291;p6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92" name="Google Shape;292;p6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93" name="Google Shape;293;p6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94" name="Google Shape;294;p69"/>
          <p:cNvPicPr preferRelativeResize="0"/>
          <p:nvPr/>
        </p:nvPicPr>
        <p:blipFill>
          <a:blip r:embed="rId4">
            <a:alphaModFix/>
          </a:blip>
          <a:stretch>
            <a:fillRect/>
          </a:stretch>
        </p:blipFill>
        <p:spPr>
          <a:xfrm>
            <a:off x="614800" y="3863675"/>
            <a:ext cx="7105126" cy="2509425"/>
          </a:xfrm>
          <a:prstGeom prst="rect">
            <a:avLst/>
          </a:prstGeom>
          <a:noFill/>
          <a:ln>
            <a:noFill/>
          </a:ln>
        </p:spPr>
      </p:pic>
    </p:spTree>
  </p:cSld>
  <p:clrMapOvr>
    <a:masterClrMapping/>
  </p:clrMapOvr>
  <p:transition>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g211728af853_0_1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80" name="Google Shape;1180;g211728af853_0_1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81" name="Google Shape;1181;g211728af853_0_1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82" name="Google Shape;1182;g211728af853_0_1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83" name="Google Shape;1183;g211728af853_0_1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84" name="Google Shape;1184;g211728af853_0_17"/>
          <p:cNvPicPr preferRelativeResize="0"/>
          <p:nvPr/>
        </p:nvPicPr>
        <p:blipFill>
          <a:blip r:embed="rId4">
            <a:alphaModFix/>
          </a:blip>
          <a:stretch>
            <a:fillRect/>
          </a:stretch>
        </p:blipFill>
        <p:spPr>
          <a:xfrm>
            <a:off x="644675" y="1228300"/>
            <a:ext cx="7529500" cy="5335300"/>
          </a:xfrm>
          <a:prstGeom prst="rect">
            <a:avLst/>
          </a:prstGeom>
          <a:noFill/>
          <a:ln>
            <a:noFill/>
          </a:ln>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7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90" name="Google Shape;1190;p17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91" name="Google Shape;1191;p17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92" name="Google Shape;1192;p17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93" name="Google Shape;1193;p17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94" name="Google Shape;1194;p172"/>
          <p:cNvPicPr preferRelativeResize="0"/>
          <p:nvPr/>
        </p:nvPicPr>
        <p:blipFill>
          <a:blip r:embed="rId4">
            <a:alphaModFix/>
          </a:blip>
          <a:stretch>
            <a:fillRect/>
          </a:stretch>
        </p:blipFill>
        <p:spPr>
          <a:xfrm>
            <a:off x="441650" y="1160325"/>
            <a:ext cx="7862899" cy="5441825"/>
          </a:xfrm>
          <a:prstGeom prst="rect">
            <a:avLst/>
          </a:prstGeom>
          <a:noFill/>
          <a:ln>
            <a:noFill/>
          </a:ln>
        </p:spPr>
      </p:pic>
    </p:spTree>
  </p:cSld>
  <p:clrMapOvr>
    <a:masterClrMapping/>
  </p:clrMapOvr>
  <p:transition>
    <p:fade/>
  </p:transition>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g211728af853_0_2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00" name="Google Shape;1200;g211728af853_0_2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01" name="Google Shape;1201;g211728af853_0_2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02" name="Google Shape;1202;g211728af853_0_2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03" name="Google Shape;1203;g211728af853_0_2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04" name="Google Shape;1204;g211728af853_0_27"/>
          <p:cNvPicPr preferRelativeResize="0"/>
          <p:nvPr/>
        </p:nvPicPr>
        <p:blipFill>
          <a:blip r:embed="rId4">
            <a:alphaModFix/>
          </a:blip>
          <a:stretch>
            <a:fillRect/>
          </a:stretch>
        </p:blipFill>
        <p:spPr>
          <a:xfrm>
            <a:off x="671525" y="1114400"/>
            <a:ext cx="6221100" cy="5591175"/>
          </a:xfrm>
          <a:prstGeom prst="rect">
            <a:avLst/>
          </a:prstGeom>
          <a:noFill/>
          <a:ln>
            <a:noFill/>
          </a:ln>
        </p:spPr>
      </p:pic>
    </p:spTree>
  </p:cSld>
  <p:clrMapOvr>
    <a:masterClrMapping/>
  </p:clrMapOvr>
  <p:transition>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g211728af853_0_3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 - OUTPUT</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10" name="Google Shape;1210;g211728af853_0_3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11" name="Google Shape;1211;g211728af853_0_3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12" name="Google Shape;1212;g211728af853_0_3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13" name="Google Shape;1213;g211728af853_0_3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14" name="Google Shape;1214;g211728af853_0_39"/>
          <p:cNvPicPr preferRelativeResize="0"/>
          <p:nvPr/>
        </p:nvPicPr>
        <p:blipFill>
          <a:blip r:embed="rId4">
            <a:alphaModFix/>
          </a:blip>
          <a:stretch>
            <a:fillRect/>
          </a:stretch>
        </p:blipFill>
        <p:spPr>
          <a:xfrm>
            <a:off x="629950" y="1125675"/>
            <a:ext cx="6418550" cy="5452225"/>
          </a:xfrm>
          <a:prstGeom prst="rect">
            <a:avLst/>
          </a:prstGeom>
          <a:noFill/>
          <a:ln>
            <a:noFill/>
          </a:ln>
        </p:spPr>
      </p:pic>
    </p:spTree>
  </p:cSld>
  <p:clrMapOvr>
    <a:masterClrMapping/>
  </p:clrMapOvr>
  <p:transition>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7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20" name="Google Shape;1220;p17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21" name="Google Shape;1221;p17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22" name="Google Shape;1222;p17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23" name="Google Shape;1223;p17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24" name="Google Shape;1224;p175"/>
          <p:cNvPicPr preferRelativeResize="0"/>
          <p:nvPr/>
        </p:nvPicPr>
        <p:blipFill>
          <a:blip r:embed="rId4">
            <a:alphaModFix/>
          </a:blip>
          <a:stretch>
            <a:fillRect/>
          </a:stretch>
        </p:blipFill>
        <p:spPr>
          <a:xfrm>
            <a:off x="533408" y="1056400"/>
            <a:ext cx="7558543" cy="5375149"/>
          </a:xfrm>
          <a:prstGeom prst="rect">
            <a:avLst/>
          </a:prstGeom>
          <a:noFill/>
          <a:ln>
            <a:noFill/>
          </a:ln>
        </p:spPr>
      </p:pic>
    </p:spTree>
  </p:cSld>
  <p:clrMapOvr>
    <a:masterClrMapping/>
  </p:clrMapOvr>
  <p:transition>
    <p:fade/>
  </p:transition>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7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30" name="Google Shape;1230;p17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31" name="Google Shape;1231;p17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32" name="Google Shape;1232;p17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33" name="Google Shape;1233;p17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34" name="Google Shape;1234;p176"/>
          <p:cNvPicPr preferRelativeResize="0"/>
          <p:nvPr/>
        </p:nvPicPr>
        <p:blipFill>
          <a:blip r:embed="rId4">
            <a:alphaModFix/>
          </a:blip>
          <a:stretch>
            <a:fillRect/>
          </a:stretch>
        </p:blipFill>
        <p:spPr>
          <a:xfrm>
            <a:off x="693150" y="1039100"/>
            <a:ext cx="6667075" cy="5493325"/>
          </a:xfrm>
          <a:prstGeom prst="rect">
            <a:avLst/>
          </a:prstGeom>
          <a:noFill/>
          <a:ln>
            <a:noFill/>
          </a:ln>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7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40" name="Google Shape;1240;p17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241" name="Google Shape;1241;p17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242" name="Google Shape;1242;p17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243" name="Google Shape;1243;p17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44" name="Google Shape;1244;p177"/>
          <p:cNvPicPr preferRelativeResize="0"/>
          <p:nvPr/>
        </p:nvPicPr>
        <p:blipFill>
          <a:blip r:embed="rId4">
            <a:alphaModFix/>
          </a:blip>
          <a:stretch>
            <a:fillRect/>
          </a:stretch>
        </p:blipFill>
        <p:spPr>
          <a:xfrm>
            <a:off x="366088" y="1108788"/>
            <a:ext cx="8105775" cy="5915025"/>
          </a:xfrm>
          <a:prstGeom prst="rect">
            <a:avLst/>
          </a:prstGeom>
          <a:noFill/>
          <a:ln>
            <a:noFill/>
          </a:ln>
        </p:spPr>
      </p:pic>
    </p:spTree>
  </p:cSld>
  <p:clrMapOvr>
    <a:masterClrMapping/>
  </p:clrMapOvr>
  <p:transition>
    <p:fade/>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g21173f05214_0_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50" name="Google Shape;1250;g21173f05214_0_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51" name="Google Shape;1251;g21173f05214_0_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52" name="Google Shape;1252;g21173f05214_0_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53" name="Google Shape;1253;g21173f05214_0_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54" name="Google Shape;1254;g21173f05214_0_4"/>
          <p:cNvPicPr preferRelativeResize="0"/>
          <p:nvPr/>
        </p:nvPicPr>
        <p:blipFill>
          <a:blip r:embed="rId4">
            <a:alphaModFix/>
          </a:blip>
          <a:stretch>
            <a:fillRect/>
          </a:stretch>
        </p:blipFill>
        <p:spPr>
          <a:xfrm>
            <a:off x="539552" y="1008350"/>
            <a:ext cx="6110625" cy="5534025"/>
          </a:xfrm>
          <a:prstGeom prst="rect">
            <a:avLst/>
          </a:prstGeom>
          <a:noFill/>
          <a:ln>
            <a:noFill/>
          </a:ln>
        </p:spPr>
      </p:pic>
    </p:spTree>
  </p:cSld>
  <p:clrMapOvr>
    <a:masterClrMapping/>
  </p:clrMapOvr>
  <p:transition>
    <p:fade/>
  </p:transition>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g21173f05214_0_1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60" name="Google Shape;1260;g21173f05214_0_1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61" name="Google Shape;1261;g21173f05214_0_1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62" name="Google Shape;1262;g21173f05214_0_1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63" name="Google Shape;1263;g21173f05214_0_1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64" name="Google Shape;1264;g21173f05214_0_14"/>
          <p:cNvPicPr preferRelativeResize="0"/>
          <p:nvPr/>
        </p:nvPicPr>
        <p:blipFill>
          <a:blip r:embed="rId4">
            <a:alphaModFix/>
          </a:blip>
          <a:stretch>
            <a:fillRect/>
          </a:stretch>
        </p:blipFill>
        <p:spPr>
          <a:xfrm>
            <a:off x="755525" y="1546975"/>
            <a:ext cx="7549075" cy="4220000"/>
          </a:xfrm>
          <a:prstGeom prst="rect">
            <a:avLst/>
          </a:prstGeom>
          <a:noFill/>
          <a:ln>
            <a:noFill/>
          </a:ln>
        </p:spPr>
      </p:pic>
    </p:spTree>
  </p:cSld>
  <p:clrMapOvr>
    <a:masterClrMapping/>
  </p:clrMapOvr>
  <p:transition>
    <p:fade/>
  </p:transition>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g21173f05214_0_2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70" name="Google Shape;1270;g21173f05214_0_2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71" name="Google Shape;1271;g21173f05214_0_2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72" name="Google Shape;1272;g21173f05214_0_2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73" name="Google Shape;1273;g21173f05214_0_2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74" name="Google Shape;1274;g21173f05214_0_24"/>
          <p:cNvPicPr preferRelativeResize="0"/>
          <p:nvPr/>
        </p:nvPicPr>
        <p:blipFill>
          <a:blip r:embed="rId4">
            <a:alphaModFix/>
          </a:blip>
          <a:stretch>
            <a:fillRect/>
          </a:stretch>
        </p:blipFill>
        <p:spPr>
          <a:xfrm>
            <a:off x="679328" y="1054250"/>
            <a:ext cx="6577001" cy="5476875"/>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7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MongoDB Collections</a:t>
            </a:r>
            <a:endParaRPr/>
          </a:p>
          <a:p>
            <a:pPr indent="-152400" lvl="0" marL="0" rtl="0" algn="just">
              <a:lnSpc>
                <a:spcPct val="100000"/>
              </a:lnSpc>
              <a:spcBef>
                <a:spcPts val="0"/>
              </a:spcBef>
              <a:spcAft>
                <a:spcPts val="0"/>
              </a:spcAft>
              <a:buSzPts val="2400"/>
              <a:buFont typeface="Noto Sans Symbols"/>
              <a:buChar char="⮚"/>
            </a:pPr>
            <a:r>
              <a:rPr lang="en-US"/>
              <a:t>Use the </a:t>
            </a:r>
            <a:r>
              <a:rPr b="1" lang="en-US">
                <a:solidFill>
                  <a:srgbClr val="FF0000"/>
                </a:solidFill>
              </a:rPr>
              <a:t>show collections commands </a:t>
            </a:r>
            <a:r>
              <a:rPr lang="en-US"/>
              <a:t>to list all the collections in a database.</a:t>
            </a:r>
            <a:endParaRPr/>
          </a:p>
          <a:p>
            <a:pPr indent="0" lvl="0" marL="0" rtl="0" algn="just">
              <a:lnSpc>
                <a:spcPct val="100000"/>
              </a:lnSpc>
              <a:spcBef>
                <a:spcPts val="0"/>
              </a:spcBef>
              <a:spcAft>
                <a:spcPts val="0"/>
              </a:spcAft>
              <a:buNone/>
            </a:pPr>
            <a:r>
              <a:t/>
            </a:r>
            <a:endParaRPr/>
          </a:p>
          <a:p>
            <a:pPr indent="0" lvl="0" marL="0" rtl="0" algn="just">
              <a:lnSpc>
                <a:spcPct val="100000"/>
              </a:lnSpc>
              <a:spcBef>
                <a:spcPts val="0"/>
              </a:spcBef>
              <a:spcAft>
                <a:spcPts val="0"/>
              </a:spcAft>
              <a:buNone/>
            </a:pPr>
            <a:r>
              <a:rPr lang="en-US"/>
              <a:t>To Delete a collection:</a:t>
            </a:r>
            <a:endParaRPr/>
          </a:p>
          <a:p>
            <a:pPr indent="0" lvl="0" marL="0" rtl="0" algn="just">
              <a:lnSpc>
                <a:spcPct val="100000"/>
              </a:lnSpc>
              <a:spcBef>
                <a:spcPts val="0"/>
              </a:spcBef>
              <a:spcAft>
                <a:spcPts val="0"/>
              </a:spcAft>
              <a:buNone/>
            </a:pPr>
            <a:r>
              <a:rPr b="1" lang="en-US">
                <a:solidFill>
                  <a:srgbClr val="980000"/>
                </a:solidFill>
              </a:rPr>
              <a:t>Syntax:</a:t>
            </a:r>
            <a:endParaRPr b="1">
              <a:solidFill>
                <a:srgbClr val="980000"/>
              </a:solidFill>
            </a:endParaRPr>
          </a:p>
          <a:p>
            <a:pPr indent="0" lvl="0" marL="0" rtl="0" algn="just">
              <a:lnSpc>
                <a:spcPct val="100000"/>
              </a:lnSpc>
              <a:spcBef>
                <a:spcPts val="0"/>
              </a:spcBef>
              <a:spcAft>
                <a:spcPts val="0"/>
              </a:spcAft>
              <a:buNone/>
            </a:pPr>
            <a:r>
              <a:rPr b="1" lang="en-US">
                <a:solidFill>
                  <a:srgbClr val="980000"/>
                </a:solidFill>
              </a:rPr>
              <a:t>db.collectionname.drop();</a:t>
            </a:r>
            <a:endParaRPr b="1">
              <a:solidFill>
                <a:srgbClr val="980000"/>
              </a:solidFill>
            </a:endParaRPr>
          </a:p>
          <a:p>
            <a:pPr indent="0" lvl="0" marL="0" rtl="0" algn="just">
              <a:lnSpc>
                <a:spcPct val="100000"/>
              </a:lnSpc>
              <a:spcBef>
                <a:spcPts val="0"/>
              </a:spcBef>
              <a:spcAft>
                <a:spcPts val="0"/>
              </a:spcAft>
              <a:buNone/>
            </a:pPr>
            <a:r>
              <a:rPr lang="en-US"/>
              <a:t>Example:</a:t>
            </a:r>
            <a:endParaRPr/>
          </a:p>
          <a:p>
            <a:pPr indent="0" lvl="0" marL="0" rtl="0" algn="just">
              <a:lnSpc>
                <a:spcPct val="100000"/>
              </a:lnSpc>
              <a:spcBef>
                <a:spcPts val="0"/>
              </a:spcBef>
              <a:spcAft>
                <a:spcPts val="0"/>
              </a:spcAft>
              <a:buNone/>
            </a:pPr>
            <a:r>
              <a:rPr b="1" lang="en-US"/>
              <a:t>db.address.drop();</a:t>
            </a:r>
            <a:endParaRPr b="1"/>
          </a:p>
          <a:p>
            <a:pPr indent="0" lvl="0" marL="0" rtl="0" algn="just">
              <a:lnSpc>
                <a:spcPct val="100000"/>
              </a:lnSpc>
              <a:spcBef>
                <a:spcPts val="0"/>
              </a:spcBef>
              <a:spcAft>
                <a:spcPts val="0"/>
              </a:spcAft>
              <a:buNone/>
            </a:pPr>
            <a:r>
              <a:t/>
            </a:r>
            <a:endParaRPr/>
          </a:p>
        </p:txBody>
      </p:sp>
      <p:cxnSp>
        <p:nvCxnSpPr>
          <p:cNvPr id="300" name="Google Shape;300;p7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01" name="Google Shape;301;p7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02" name="Google Shape;302;p7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03" name="Google Shape;303;p7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04" name="Google Shape;304;p70"/>
          <p:cNvPicPr preferRelativeResize="0"/>
          <p:nvPr/>
        </p:nvPicPr>
        <p:blipFill>
          <a:blip r:embed="rId4">
            <a:alphaModFix/>
          </a:blip>
          <a:stretch>
            <a:fillRect/>
          </a:stretch>
        </p:blipFill>
        <p:spPr>
          <a:xfrm>
            <a:off x="533400" y="4123450"/>
            <a:ext cx="6969625" cy="1955225"/>
          </a:xfrm>
          <a:prstGeom prst="rect">
            <a:avLst/>
          </a:prstGeom>
          <a:noFill/>
          <a:ln>
            <a:noFill/>
          </a:ln>
        </p:spPr>
      </p:pic>
    </p:spTree>
  </p:cSld>
  <p:clrMapOvr>
    <a:masterClrMapping/>
  </p:clrMapOvr>
  <p:transition>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g21173f05214_0_3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80" name="Google Shape;1280;g21173f05214_0_3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81" name="Google Shape;1281;g21173f05214_0_3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82" name="Google Shape;1282;g21173f05214_0_3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83" name="Google Shape;1283;g21173f05214_0_3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84" name="Google Shape;1284;g21173f05214_0_34"/>
          <p:cNvPicPr preferRelativeResize="0"/>
          <p:nvPr/>
        </p:nvPicPr>
        <p:blipFill>
          <a:blip r:embed="rId4">
            <a:alphaModFix/>
          </a:blip>
          <a:stretch>
            <a:fillRect/>
          </a:stretch>
        </p:blipFill>
        <p:spPr>
          <a:xfrm>
            <a:off x="772850" y="1534000"/>
            <a:ext cx="7531749" cy="4354200"/>
          </a:xfrm>
          <a:prstGeom prst="rect">
            <a:avLst/>
          </a:prstGeom>
          <a:noFill/>
          <a:ln>
            <a:noFill/>
          </a:ln>
        </p:spPr>
      </p:pic>
    </p:spTree>
  </p:cSld>
  <p:clrMapOvr>
    <a:masterClrMapping/>
  </p:clrMapOvr>
  <p:transition>
    <p:fade/>
  </p:transition>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g21173f05214_0_4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290" name="Google Shape;1290;g21173f05214_0_4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291" name="Google Shape;1291;g21173f05214_0_4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292" name="Google Shape;1292;g21173f05214_0_4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293" name="Google Shape;1293;g21173f05214_0_4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294" name="Google Shape;1294;g21173f05214_0_44"/>
          <p:cNvPicPr preferRelativeResize="0"/>
          <p:nvPr/>
        </p:nvPicPr>
        <p:blipFill>
          <a:blip r:embed="rId4">
            <a:alphaModFix/>
          </a:blip>
          <a:stretch>
            <a:fillRect/>
          </a:stretch>
        </p:blipFill>
        <p:spPr>
          <a:xfrm>
            <a:off x="715675" y="1133475"/>
            <a:ext cx="6644550" cy="5412800"/>
          </a:xfrm>
          <a:prstGeom prst="rect">
            <a:avLst/>
          </a:prstGeom>
          <a:noFill/>
          <a:ln>
            <a:noFill/>
          </a:ln>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7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0" lvl="0" marL="0" rtl="0" algn="l">
              <a:lnSpc>
                <a:spcPct val="100000"/>
              </a:lnSpc>
              <a:spcBef>
                <a:spcPts val="480"/>
              </a:spcBef>
              <a:spcAft>
                <a:spcPts val="0"/>
              </a:spcAft>
              <a:buSzPts val="2400"/>
              <a:buNone/>
            </a:pPr>
            <a:r>
              <a:t/>
            </a:r>
            <a:endParaRPr/>
          </a:p>
          <a:p>
            <a:pPr indent="0" lvl="0" marL="0" rtl="0" algn="l">
              <a:lnSpc>
                <a:spcPct val="100000"/>
              </a:lnSpc>
              <a:spcBef>
                <a:spcPts val="480"/>
              </a:spcBef>
              <a:spcAft>
                <a:spcPts val="0"/>
              </a:spcAft>
              <a:buSzPts val="2400"/>
              <a:buNone/>
            </a:pPr>
            <a:r>
              <a:rPr lang="en-US"/>
              <a:t>MongoDB provides the following methods to delete one or more documents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3"/>
              </a:rPr>
              <a:t>db.collection.deleteOne()</a:t>
            </a:r>
            <a:r>
              <a:rPr lang="en-US"/>
              <a:t> - Deletes the first matching document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4"/>
              </a:rPr>
              <a:t>db.collection.deleteMany()</a:t>
            </a:r>
            <a:r>
              <a:rPr lang="en-US"/>
              <a:t> - Deletes all the matching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00" name="Google Shape;1300;p17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01" name="Google Shape;1301;p17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02" name="Google Shape;1302;p17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03" name="Google Shape;1303;p178"/>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7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09" name="Google Shape;1309;p17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10" name="Google Shape;1310;p17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11" name="Google Shape;1311;p17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12" name="Google Shape;1312;p17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13" name="Google Shape;1313;p179"/>
          <p:cNvPicPr preferRelativeResize="0"/>
          <p:nvPr/>
        </p:nvPicPr>
        <p:blipFill rotWithShape="1">
          <a:blip r:embed="rId4">
            <a:alphaModFix/>
          </a:blip>
          <a:srcRect b="0" l="0" r="0" t="0"/>
          <a:stretch/>
        </p:blipFill>
        <p:spPr>
          <a:xfrm>
            <a:off x="673152" y="1317027"/>
            <a:ext cx="7376566" cy="5113753"/>
          </a:xfrm>
          <a:prstGeom prst="rect">
            <a:avLst/>
          </a:prstGeom>
          <a:noFill/>
          <a:ln>
            <a:noFill/>
          </a:ln>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g21173f05214_0_5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19" name="Google Shape;1319;g21173f05214_0_5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320" name="Google Shape;1320;g21173f05214_0_5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321" name="Google Shape;1321;g21173f05214_0_5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322" name="Google Shape;1322;g21173f05214_0_5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23" name="Google Shape;1323;g21173f05214_0_54"/>
          <p:cNvPicPr preferRelativeResize="0"/>
          <p:nvPr/>
        </p:nvPicPr>
        <p:blipFill>
          <a:blip r:embed="rId4">
            <a:alphaModFix/>
          </a:blip>
          <a:stretch>
            <a:fillRect/>
          </a:stretch>
        </p:blipFill>
        <p:spPr>
          <a:xfrm>
            <a:off x="176225" y="548675"/>
            <a:ext cx="8673376" cy="6467475"/>
          </a:xfrm>
          <a:prstGeom prst="rect">
            <a:avLst/>
          </a:prstGeom>
          <a:noFill/>
          <a:ln>
            <a:noFill/>
          </a:ln>
        </p:spPr>
      </p:pic>
    </p:spTree>
  </p:cSld>
  <p:clrMapOvr>
    <a:masterClrMapping/>
  </p:clrMapOvr>
  <p:transition>
    <p:fade/>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18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29" name="Google Shape;1329;p18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30" name="Google Shape;1330;p18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31" name="Google Shape;1331;p18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32" name="Google Shape;1332;p18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33" name="Google Shape;1333;p180"/>
          <p:cNvPicPr preferRelativeResize="0"/>
          <p:nvPr/>
        </p:nvPicPr>
        <p:blipFill>
          <a:blip r:embed="rId4">
            <a:alphaModFix/>
          </a:blip>
          <a:stretch>
            <a:fillRect/>
          </a:stretch>
        </p:blipFill>
        <p:spPr>
          <a:xfrm>
            <a:off x="539550" y="2057400"/>
            <a:ext cx="7065825" cy="1873825"/>
          </a:xfrm>
          <a:prstGeom prst="rect">
            <a:avLst/>
          </a:prstGeom>
          <a:noFill/>
          <a:ln>
            <a:noFill/>
          </a:ln>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g21173f05214_0_6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39" name="Google Shape;1339;g21173f05214_0_6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340" name="Google Shape;1340;g21173f05214_0_6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341" name="Google Shape;1341;g21173f05214_0_6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342" name="Google Shape;1342;g21173f05214_0_6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43" name="Google Shape;1343;g21173f05214_0_67"/>
          <p:cNvPicPr preferRelativeResize="0"/>
          <p:nvPr/>
        </p:nvPicPr>
        <p:blipFill>
          <a:blip r:embed="rId4">
            <a:alphaModFix/>
          </a:blip>
          <a:stretch>
            <a:fillRect/>
          </a:stretch>
        </p:blipFill>
        <p:spPr>
          <a:xfrm>
            <a:off x="399613" y="1129588"/>
            <a:ext cx="4257675" cy="5153025"/>
          </a:xfrm>
          <a:prstGeom prst="rect">
            <a:avLst/>
          </a:prstGeom>
          <a:noFill/>
          <a:ln>
            <a:noFill/>
          </a:ln>
        </p:spPr>
      </p:pic>
      <p:pic>
        <p:nvPicPr>
          <p:cNvPr id="1344" name="Google Shape;1344;g21173f05214_0_67"/>
          <p:cNvPicPr preferRelativeResize="0"/>
          <p:nvPr/>
        </p:nvPicPr>
        <p:blipFill>
          <a:blip r:embed="rId5">
            <a:alphaModFix/>
          </a:blip>
          <a:stretch>
            <a:fillRect/>
          </a:stretch>
        </p:blipFill>
        <p:spPr>
          <a:xfrm>
            <a:off x="4713663" y="4743888"/>
            <a:ext cx="3590925" cy="1381125"/>
          </a:xfrm>
          <a:prstGeom prst="rect">
            <a:avLst/>
          </a:prstGeom>
          <a:noFill/>
          <a:ln>
            <a:noFill/>
          </a:ln>
        </p:spPr>
      </p:pic>
    </p:spTree>
  </p:cSld>
  <p:clrMapOvr>
    <a:masterClrMapping/>
  </p:clrMapOvr>
  <p:transition>
    <p:fade/>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81"/>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50" name="Google Shape;1350;p18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51" name="Google Shape;1351;p18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52" name="Google Shape;1352;p18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53" name="Google Shape;1353;p18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54" name="Google Shape;1354;p181"/>
          <p:cNvPicPr preferRelativeResize="0"/>
          <p:nvPr/>
        </p:nvPicPr>
        <p:blipFill rotWithShape="1">
          <a:blip r:embed="rId4">
            <a:alphaModFix/>
          </a:blip>
          <a:srcRect b="0" l="0" r="0" t="0"/>
          <a:stretch/>
        </p:blipFill>
        <p:spPr>
          <a:xfrm>
            <a:off x="654101" y="1420241"/>
            <a:ext cx="7650449" cy="4770697"/>
          </a:xfrm>
          <a:prstGeom prst="rect">
            <a:avLst/>
          </a:prstGeom>
          <a:noFill/>
          <a:ln>
            <a:noFill/>
          </a:ln>
        </p:spPr>
      </p:pic>
    </p:spTree>
  </p:cSld>
  <p:clrMapOvr>
    <a:masterClrMapping/>
  </p:clrMapOvr>
  <p:transition>
    <p:fade/>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8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Delete Documents in a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60" name="Google Shape;1360;p18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61" name="Google Shape;1361;p18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62" name="Google Shape;1362;p18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63" name="Google Shape;1363;p18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64" name="Google Shape;1364;p182"/>
          <p:cNvPicPr preferRelativeResize="0"/>
          <p:nvPr/>
        </p:nvPicPr>
        <p:blipFill>
          <a:blip r:embed="rId4">
            <a:alphaModFix/>
          </a:blip>
          <a:stretch>
            <a:fillRect/>
          </a:stretch>
        </p:blipFill>
        <p:spPr>
          <a:xfrm>
            <a:off x="649000" y="1317325"/>
            <a:ext cx="6503400" cy="5388275"/>
          </a:xfrm>
          <a:prstGeom prst="rect">
            <a:avLst/>
          </a:prstGeom>
          <a:noFill/>
          <a:ln>
            <a:noFill/>
          </a:ln>
        </p:spPr>
      </p:pic>
    </p:spTree>
  </p:cSld>
  <p:clrMapOvr>
    <a:masterClrMapping/>
  </p:clrMapOvr>
  <p:transition>
    <p:fade/>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8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MongoDB: Drop Collection</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70" name="Google Shape;1370;p18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71" name="Google Shape;1371;p18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72" name="Google Shape;1372;p18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73" name="Google Shape;1373;p18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74" name="Google Shape;1374;p183"/>
          <p:cNvPicPr preferRelativeResize="0"/>
          <p:nvPr/>
        </p:nvPicPr>
        <p:blipFill>
          <a:blip r:embed="rId4">
            <a:alphaModFix/>
          </a:blip>
          <a:stretch>
            <a:fillRect/>
          </a:stretch>
        </p:blipFill>
        <p:spPr>
          <a:xfrm>
            <a:off x="651600" y="1118325"/>
            <a:ext cx="2592300" cy="2102850"/>
          </a:xfrm>
          <a:prstGeom prst="rect">
            <a:avLst/>
          </a:prstGeom>
          <a:noFill/>
          <a:ln>
            <a:noFill/>
          </a:ln>
        </p:spPr>
      </p:pic>
      <p:pic>
        <p:nvPicPr>
          <p:cNvPr id="1375" name="Google Shape;1375;p183"/>
          <p:cNvPicPr preferRelativeResize="0"/>
          <p:nvPr/>
        </p:nvPicPr>
        <p:blipFill>
          <a:blip r:embed="rId5">
            <a:alphaModFix/>
          </a:blip>
          <a:stretch>
            <a:fillRect/>
          </a:stretch>
        </p:blipFill>
        <p:spPr>
          <a:xfrm>
            <a:off x="732150" y="3290450"/>
            <a:ext cx="6524175" cy="1073725"/>
          </a:xfrm>
          <a:prstGeom prst="rect">
            <a:avLst/>
          </a:prstGeom>
          <a:noFill/>
          <a:ln>
            <a:noFill/>
          </a:ln>
        </p:spPr>
      </p:pic>
      <p:pic>
        <p:nvPicPr>
          <p:cNvPr id="1376" name="Google Shape;1376;p183"/>
          <p:cNvPicPr preferRelativeResize="0"/>
          <p:nvPr/>
        </p:nvPicPr>
        <p:blipFill>
          <a:blip r:embed="rId6">
            <a:alphaModFix/>
          </a:blip>
          <a:stretch>
            <a:fillRect/>
          </a:stretch>
        </p:blipFill>
        <p:spPr>
          <a:xfrm>
            <a:off x="5028425" y="4440375"/>
            <a:ext cx="3432000" cy="2102850"/>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7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Create Collection in MongoDB Compass</a:t>
            </a:r>
            <a:endParaRPr/>
          </a:p>
          <a:p>
            <a:pPr indent="-152400" lvl="0" marL="0" rtl="0" algn="l">
              <a:lnSpc>
                <a:spcPct val="100000"/>
              </a:lnSpc>
              <a:spcBef>
                <a:spcPts val="480"/>
              </a:spcBef>
              <a:spcAft>
                <a:spcPts val="0"/>
              </a:spcAft>
              <a:buSzPts val="2400"/>
              <a:buFont typeface="Noto Sans Symbols"/>
              <a:buChar char="❑"/>
            </a:pPr>
            <a:r>
              <a:rPr lang="en-US"/>
              <a:t>To create a new collection using MongoDB Compass, connect compass to your server and select the database.</a:t>
            </a:r>
            <a:endParaRPr/>
          </a:p>
          <a:p>
            <a:pPr indent="-152400" lvl="0" marL="0" rtl="0" algn="l">
              <a:lnSpc>
                <a:spcPct val="100000"/>
              </a:lnSpc>
              <a:spcBef>
                <a:spcPts val="480"/>
              </a:spcBef>
              <a:spcAft>
                <a:spcPts val="0"/>
              </a:spcAft>
              <a:buSzPts val="2400"/>
              <a:buFont typeface="Noto Sans Symbols"/>
              <a:buChar char="❑"/>
            </a:pPr>
            <a:r>
              <a:rPr lang="en-US"/>
              <a:t>Click on the "Create Collection" button to create a new collection, as shown below.</a:t>
            </a:r>
            <a:endParaRPr/>
          </a:p>
          <a:p>
            <a:pPr indent="0" lvl="0" marL="0" rtl="0" algn="l">
              <a:lnSpc>
                <a:spcPct val="100000"/>
              </a:lnSpc>
              <a:spcBef>
                <a:spcPts val="480"/>
              </a:spcBef>
              <a:spcAft>
                <a:spcPts val="0"/>
              </a:spcAft>
              <a:buSzPts val="2400"/>
              <a:buNone/>
            </a:pPr>
            <a:r>
              <a:t/>
            </a:r>
            <a:endParaRPr/>
          </a:p>
        </p:txBody>
      </p:sp>
      <p:cxnSp>
        <p:nvCxnSpPr>
          <p:cNvPr id="310" name="Google Shape;310;p7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11" name="Google Shape;311;p7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12" name="Google Shape;312;p7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13" name="Google Shape;313;p7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14" name="Google Shape;314;p71"/>
          <p:cNvPicPr preferRelativeResize="0"/>
          <p:nvPr/>
        </p:nvPicPr>
        <p:blipFill rotWithShape="1">
          <a:blip r:embed="rId4">
            <a:alphaModFix/>
          </a:blip>
          <a:srcRect b="0" l="0" r="0" t="0"/>
          <a:stretch/>
        </p:blipFill>
        <p:spPr>
          <a:xfrm>
            <a:off x="594688" y="2978124"/>
            <a:ext cx="6870414" cy="3647528"/>
          </a:xfrm>
          <a:prstGeom prst="rect">
            <a:avLst/>
          </a:prstGeom>
          <a:noFill/>
          <a:ln>
            <a:noFill/>
          </a:ln>
        </p:spPr>
      </p:pic>
    </p:spTree>
  </p:cSld>
  <p:clrMapOvr>
    <a:masterClrMapping/>
  </p:clrMapOvr>
  <p:transition>
    <p:fade/>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8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82" name="Google Shape;1382;p18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83" name="Google Shape;1383;p18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84" name="Google Shape;1384;p18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85" name="Google Shape;1385;p18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86" name="Google Shape;1386;p184"/>
          <p:cNvPicPr preferRelativeResize="0"/>
          <p:nvPr/>
        </p:nvPicPr>
        <p:blipFill rotWithShape="1">
          <a:blip r:embed="rId4">
            <a:alphaModFix/>
          </a:blip>
          <a:srcRect b="0" l="0" r="0" t="0"/>
          <a:stretch/>
        </p:blipFill>
        <p:spPr>
          <a:xfrm>
            <a:off x="538943" y="1631898"/>
            <a:ext cx="7360873" cy="4619000"/>
          </a:xfrm>
          <a:prstGeom prst="rect">
            <a:avLst/>
          </a:prstGeom>
          <a:noFill/>
          <a:ln>
            <a:noFill/>
          </a:ln>
        </p:spPr>
      </p:pic>
    </p:spTree>
  </p:cSld>
  <p:clrMapOvr>
    <a:masterClrMapping/>
  </p:clrMapOvr>
  <p:transition>
    <p:fade/>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8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392" name="Google Shape;1392;p18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393" name="Google Shape;1393;p18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394" name="Google Shape;1394;p18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395" name="Google Shape;1395;p18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396" name="Google Shape;1396;p185"/>
          <p:cNvPicPr preferRelativeResize="0"/>
          <p:nvPr/>
        </p:nvPicPr>
        <p:blipFill rotWithShape="1">
          <a:blip r:embed="rId4">
            <a:alphaModFix/>
          </a:blip>
          <a:srcRect b="0" l="0" r="0" t="0"/>
          <a:stretch/>
        </p:blipFill>
        <p:spPr>
          <a:xfrm>
            <a:off x="672606" y="1507603"/>
            <a:ext cx="7467053" cy="4983137"/>
          </a:xfrm>
          <a:prstGeom prst="rect">
            <a:avLst/>
          </a:prstGeom>
          <a:noFill/>
          <a:ln>
            <a:noFill/>
          </a:ln>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8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02" name="Google Shape;1402;p18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03" name="Google Shape;1403;p18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04" name="Google Shape;1404;p18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05" name="Google Shape;1405;p18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06" name="Google Shape;1406;p186"/>
          <p:cNvPicPr preferRelativeResize="0"/>
          <p:nvPr/>
        </p:nvPicPr>
        <p:blipFill rotWithShape="1">
          <a:blip r:embed="rId4">
            <a:alphaModFix/>
          </a:blip>
          <a:srcRect b="0" l="0" r="0" t="0"/>
          <a:stretch/>
        </p:blipFill>
        <p:spPr>
          <a:xfrm>
            <a:off x="479684" y="1401190"/>
            <a:ext cx="7794885" cy="5194482"/>
          </a:xfrm>
          <a:prstGeom prst="rect">
            <a:avLst/>
          </a:prstGeom>
          <a:noFill/>
          <a:ln>
            <a:noFill/>
          </a:ln>
        </p:spPr>
      </p:pic>
    </p:spTree>
  </p:cSld>
  <p:clrMapOvr>
    <a:masterClrMapping/>
  </p:clrMapOvr>
  <p:transition>
    <p:fade/>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8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12" name="Google Shape;1412;p18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13" name="Google Shape;1413;p18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14" name="Google Shape;1414;p18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15" name="Google Shape;1415;p18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16" name="Google Shape;1416;p187"/>
          <p:cNvPicPr preferRelativeResize="0"/>
          <p:nvPr/>
        </p:nvPicPr>
        <p:blipFill rotWithShape="1">
          <a:blip r:embed="rId4">
            <a:alphaModFix/>
          </a:blip>
          <a:srcRect b="0" l="0" r="0" t="0"/>
          <a:stretch/>
        </p:blipFill>
        <p:spPr>
          <a:xfrm>
            <a:off x="666985" y="1577481"/>
            <a:ext cx="7427704" cy="4853299"/>
          </a:xfrm>
          <a:prstGeom prst="rect">
            <a:avLst/>
          </a:prstGeom>
          <a:noFill/>
          <a:ln>
            <a:noFill/>
          </a:ln>
        </p:spPr>
      </p:pic>
    </p:spTree>
  </p:cSld>
  <p:clrMapOvr>
    <a:masterClrMapping/>
  </p:clrMapOvr>
  <p:transition>
    <p:fade/>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8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Relations in MongoDB: One-to-One, One-to-Many, Many-to-Many</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22" name="Google Shape;1422;p18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23" name="Google Shape;1423;p18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24" name="Google Shape;1424;p18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25" name="Google Shape;1425;p18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26" name="Google Shape;1426;p188"/>
          <p:cNvPicPr preferRelativeResize="0"/>
          <p:nvPr/>
        </p:nvPicPr>
        <p:blipFill rotWithShape="1">
          <a:blip r:embed="rId4">
            <a:alphaModFix/>
          </a:blip>
          <a:srcRect b="0" l="0" r="0" t="0"/>
          <a:stretch/>
        </p:blipFill>
        <p:spPr>
          <a:xfrm>
            <a:off x="596796" y="1457403"/>
            <a:ext cx="7437932" cy="4538663"/>
          </a:xfrm>
          <a:prstGeom prst="rect">
            <a:avLst/>
          </a:prstGeom>
          <a:noFill/>
          <a:ln>
            <a:noFill/>
          </a:ln>
        </p:spPr>
      </p:pic>
      <p:sp>
        <p:nvSpPr>
          <p:cNvPr id="1427" name="Google Shape;1427;p188"/>
          <p:cNvSpPr/>
          <p:nvPr/>
        </p:nvSpPr>
        <p:spPr>
          <a:xfrm>
            <a:off x="442209" y="6105463"/>
            <a:ext cx="78773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C00000"/>
                </a:solidFill>
                <a:latin typeface="Arial"/>
                <a:ea typeface="Arial"/>
                <a:cs typeface="Arial"/>
                <a:sym typeface="Arial"/>
              </a:rPr>
              <a:t>In the same way, you can implement one-to-many and many-to-many relations in MongoDB</a:t>
            </a:r>
            <a:endParaRPr b="1" i="0" sz="1400" u="none" cap="none" strike="noStrike">
              <a:solidFill>
                <a:srgbClr val="C00000"/>
              </a:solidFill>
              <a:latin typeface="Arial"/>
              <a:ea typeface="Arial"/>
              <a:cs typeface="Arial"/>
              <a:sym typeface="Arial"/>
            </a:endParaRPr>
          </a:p>
        </p:txBody>
      </p:sp>
    </p:spTree>
  </p:cSld>
  <p:clrMapOvr>
    <a:masterClrMapping/>
  </p:clrMapOvr>
  <p:transition>
    <p:fade/>
  </p:transition>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8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0" lvl="0" marL="0" rtl="0" algn="l">
              <a:lnSpc>
                <a:spcPct val="100000"/>
              </a:lnSpc>
              <a:spcBef>
                <a:spcPts val="480"/>
              </a:spcBef>
              <a:spcAft>
                <a:spcPts val="0"/>
              </a:spcAft>
              <a:buSzPts val="2400"/>
              <a:buNone/>
            </a:pPr>
            <a:r>
              <a:rPr lang="en-US"/>
              <a:t>Aggregation is the process of selecting data from a collection in MongoDB.</a:t>
            </a:r>
            <a:endParaRPr/>
          </a:p>
          <a:p>
            <a:pPr indent="0" lvl="0" marL="0" rtl="0" algn="l">
              <a:lnSpc>
                <a:spcPct val="100000"/>
              </a:lnSpc>
              <a:spcBef>
                <a:spcPts val="480"/>
              </a:spcBef>
              <a:spcAft>
                <a:spcPts val="0"/>
              </a:spcAft>
              <a:buSzPts val="2400"/>
              <a:buNone/>
            </a:pPr>
            <a:r>
              <a:rPr lang="en-US"/>
              <a:t> It processes multiple documents and returns computed results.</a:t>
            </a:r>
            <a:endParaRPr/>
          </a:p>
          <a:p>
            <a:pPr indent="0" lvl="0" marL="0" rtl="0" algn="l">
              <a:lnSpc>
                <a:spcPct val="100000"/>
              </a:lnSpc>
              <a:spcBef>
                <a:spcPts val="480"/>
              </a:spcBef>
              <a:spcAft>
                <a:spcPts val="0"/>
              </a:spcAft>
              <a:buSzPts val="2400"/>
              <a:buNone/>
            </a:pPr>
            <a:r>
              <a:rPr lang="en-US"/>
              <a:t>Use aggregation to group values from multiple documents, or perform operations on the grouped data to return a single result.</a:t>
            </a:r>
            <a:endParaRPr/>
          </a:p>
          <a:p>
            <a:pPr indent="0" lvl="0" marL="0" rtl="0" algn="l">
              <a:lnSpc>
                <a:spcPct val="100000"/>
              </a:lnSpc>
              <a:spcBef>
                <a:spcPts val="480"/>
              </a:spcBef>
              <a:spcAft>
                <a:spcPts val="0"/>
              </a:spcAft>
              <a:buSzPts val="2400"/>
              <a:buNone/>
            </a:pPr>
            <a:r>
              <a:rPr lang="en-US"/>
              <a:t>Aggregation operations can be performed in two ways:</a:t>
            </a:r>
            <a:endParaRPr/>
          </a:p>
          <a:p>
            <a:pPr indent="-457200" lvl="0" marL="457200" rtl="0" algn="l">
              <a:lnSpc>
                <a:spcPct val="100000"/>
              </a:lnSpc>
              <a:spcBef>
                <a:spcPts val="480"/>
              </a:spcBef>
              <a:spcAft>
                <a:spcPts val="0"/>
              </a:spcAft>
              <a:buSzPts val="2400"/>
              <a:buFont typeface="Arial"/>
              <a:buAutoNum type="arabicPeriod"/>
            </a:pPr>
            <a:r>
              <a:rPr lang="en-US"/>
              <a:t>Using Aggregation Pipeline.</a:t>
            </a:r>
            <a:endParaRPr/>
          </a:p>
          <a:p>
            <a:pPr indent="-457200" lvl="0" marL="457200" rtl="0" algn="l">
              <a:lnSpc>
                <a:spcPct val="100000"/>
              </a:lnSpc>
              <a:spcBef>
                <a:spcPts val="480"/>
              </a:spcBef>
              <a:spcAft>
                <a:spcPts val="0"/>
              </a:spcAft>
              <a:buSzPts val="2400"/>
              <a:buFont typeface="Arial"/>
              <a:buAutoNum type="arabicPeriod"/>
            </a:pPr>
            <a:r>
              <a:rPr lang="en-US"/>
              <a:t>Using single purpose aggregation methods: </a:t>
            </a:r>
            <a:r>
              <a:rPr lang="en-US" u="sng">
                <a:solidFill>
                  <a:schemeClr val="hlink"/>
                </a:solidFill>
                <a:hlinkClick r:id="rId3"/>
              </a:rPr>
              <a:t>db.collection.estimatedDocumentCount()</a:t>
            </a:r>
            <a:r>
              <a:rPr lang="en-US"/>
              <a:t>, </a:t>
            </a:r>
            <a:r>
              <a:rPr lang="en-US" u="sng">
                <a:solidFill>
                  <a:schemeClr val="hlink"/>
                </a:solidFill>
                <a:hlinkClick r:id="rId4"/>
              </a:rPr>
              <a:t>db.collection.count()</a:t>
            </a:r>
            <a:r>
              <a:rPr lang="en-US"/>
              <a:t> and </a:t>
            </a:r>
            <a:r>
              <a:rPr lang="en-US" u="sng">
                <a:solidFill>
                  <a:schemeClr val="hlink"/>
                </a:solidFill>
                <a:hlinkClick r:id="rId5"/>
              </a:rPr>
              <a:t>db.collection.distinct()</a:t>
            </a:r>
            <a:r>
              <a:rPr lang="en-US"/>
              <a:t>.</a:t>
            </a:r>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33" name="Google Shape;1433;p18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34" name="Google Shape;1434;p18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35" name="Google Shape;1435;p18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36" name="Google Shape;1436;p189"/>
          <p:cNvPicPr preferRelativeResize="0"/>
          <p:nvPr/>
        </p:nvPicPr>
        <p:blipFill rotWithShape="1">
          <a:blip r:embed="rId6">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9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42" name="Google Shape;1442;p19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43" name="Google Shape;1443;p19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44" name="Google Shape;1444;p19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45" name="Google Shape;1445;p19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46" name="Google Shape;1446;p190"/>
          <p:cNvPicPr preferRelativeResize="0"/>
          <p:nvPr/>
        </p:nvPicPr>
        <p:blipFill rotWithShape="1">
          <a:blip r:embed="rId4">
            <a:alphaModFix/>
          </a:blip>
          <a:srcRect b="0" l="0" r="0" t="0"/>
          <a:stretch/>
        </p:blipFill>
        <p:spPr>
          <a:xfrm>
            <a:off x="591487" y="1226618"/>
            <a:ext cx="7548172" cy="5279114"/>
          </a:xfrm>
          <a:prstGeom prst="rect">
            <a:avLst/>
          </a:prstGeom>
          <a:noFill/>
          <a:ln>
            <a:noFill/>
          </a:ln>
        </p:spPr>
      </p:pic>
    </p:spTree>
  </p:cSld>
  <p:clrMapOvr>
    <a:masterClrMapping/>
  </p:clrMapOvr>
  <p:transition>
    <p:fade/>
  </p:transition>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191"/>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52" name="Google Shape;1452;p19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53" name="Google Shape;1453;p19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54" name="Google Shape;1454;p19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55" name="Google Shape;1455;p19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56" name="Google Shape;1456;p191"/>
          <p:cNvPicPr preferRelativeResize="0"/>
          <p:nvPr/>
        </p:nvPicPr>
        <p:blipFill rotWithShape="1">
          <a:blip r:embed="rId4">
            <a:alphaModFix/>
          </a:blip>
          <a:srcRect b="0" l="0" r="0" t="0"/>
          <a:stretch/>
        </p:blipFill>
        <p:spPr>
          <a:xfrm>
            <a:off x="208381" y="1226618"/>
            <a:ext cx="3988866" cy="5324084"/>
          </a:xfrm>
          <a:prstGeom prst="rect">
            <a:avLst/>
          </a:prstGeom>
          <a:noFill/>
          <a:ln>
            <a:noFill/>
          </a:ln>
        </p:spPr>
      </p:pic>
      <p:pic>
        <p:nvPicPr>
          <p:cNvPr id="1457" name="Google Shape;1457;p191"/>
          <p:cNvPicPr preferRelativeResize="0"/>
          <p:nvPr/>
        </p:nvPicPr>
        <p:blipFill rotWithShape="1">
          <a:blip r:embed="rId5">
            <a:alphaModFix/>
          </a:blip>
          <a:srcRect b="0" l="0" r="0" t="0"/>
          <a:stretch/>
        </p:blipFill>
        <p:spPr>
          <a:xfrm>
            <a:off x="4708395" y="1326864"/>
            <a:ext cx="3626136" cy="4983995"/>
          </a:xfrm>
          <a:prstGeom prst="rect">
            <a:avLst/>
          </a:prstGeom>
          <a:noFill/>
          <a:ln>
            <a:noFill/>
          </a:ln>
        </p:spPr>
      </p:pic>
    </p:spTree>
  </p:cSld>
  <p:clrMapOvr>
    <a:masterClrMapping/>
  </p:clrMapOvr>
  <p:transition>
    <p:fade/>
  </p:transition>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9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63" name="Google Shape;1463;p19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64" name="Google Shape;1464;p19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65" name="Google Shape;1465;p19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66" name="Google Shape;1466;p19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67" name="Google Shape;1467;p192"/>
          <p:cNvPicPr preferRelativeResize="0"/>
          <p:nvPr/>
        </p:nvPicPr>
        <p:blipFill rotWithShape="1">
          <a:blip r:embed="rId4">
            <a:alphaModFix/>
          </a:blip>
          <a:srcRect b="0" l="0" r="0" t="0"/>
          <a:stretch/>
        </p:blipFill>
        <p:spPr>
          <a:xfrm>
            <a:off x="596094" y="1179850"/>
            <a:ext cx="7603526" cy="5385841"/>
          </a:xfrm>
          <a:prstGeom prst="rect">
            <a:avLst/>
          </a:prstGeom>
          <a:noFill/>
          <a:ln>
            <a:noFill/>
          </a:ln>
        </p:spPr>
      </p:pic>
    </p:spTree>
  </p:cSld>
  <p:clrMapOvr>
    <a:masterClrMapping/>
  </p:clrMapOvr>
  <p:transition>
    <p:fade/>
  </p:transition>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19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73" name="Google Shape;1473;p19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74" name="Google Shape;1474;p19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75" name="Google Shape;1475;p19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76" name="Google Shape;1476;p19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77" name="Google Shape;1477;p193"/>
          <p:cNvPicPr preferRelativeResize="0"/>
          <p:nvPr/>
        </p:nvPicPr>
        <p:blipFill rotWithShape="1">
          <a:blip r:embed="rId4">
            <a:alphaModFix/>
          </a:blip>
          <a:srcRect b="0" l="0" r="0" t="0"/>
          <a:stretch/>
        </p:blipFill>
        <p:spPr>
          <a:xfrm>
            <a:off x="557993" y="1158926"/>
            <a:ext cx="7551686" cy="5196903"/>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7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Create Collection in MongoDB Compass</a:t>
            </a:r>
            <a:endParaRPr/>
          </a:p>
          <a:p>
            <a:pPr indent="0" lvl="0" marL="0" rtl="0" algn="l">
              <a:lnSpc>
                <a:spcPct val="100000"/>
              </a:lnSpc>
              <a:spcBef>
                <a:spcPts val="480"/>
              </a:spcBef>
              <a:spcAft>
                <a:spcPts val="0"/>
              </a:spcAft>
              <a:buSzPts val="2400"/>
              <a:buFont typeface="Noto Sans Symbols"/>
              <a:buNone/>
            </a:pPr>
            <a:r>
              <a:t/>
            </a:r>
            <a:endParaRPr/>
          </a:p>
          <a:p>
            <a:pPr indent="0" lvl="0" marL="0" rtl="0" algn="l">
              <a:lnSpc>
                <a:spcPct val="100000"/>
              </a:lnSpc>
              <a:spcBef>
                <a:spcPts val="480"/>
              </a:spcBef>
              <a:spcAft>
                <a:spcPts val="0"/>
              </a:spcAft>
              <a:buSzPts val="2400"/>
              <a:buNone/>
            </a:pPr>
            <a:r>
              <a:t/>
            </a:r>
            <a:endParaRPr/>
          </a:p>
        </p:txBody>
      </p:sp>
      <p:cxnSp>
        <p:nvCxnSpPr>
          <p:cNvPr id="320" name="Google Shape;320;p7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21" name="Google Shape;321;p7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22" name="Google Shape;322;p7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23" name="Google Shape;323;p7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24" name="Google Shape;324;p72"/>
          <p:cNvPicPr preferRelativeResize="0"/>
          <p:nvPr/>
        </p:nvPicPr>
        <p:blipFill rotWithShape="1">
          <a:blip r:embed="rId4">
            <a:alphaModFix/>
          </a:blip>
          <a:srcRect b="0" l="0" r="0" t="0"/>
          <a:stretch/>
        </p:blipFill>
        <p:spPr>
          <a:xfrm>
            <a:off x="518488" y="1481450"/>
            <a:ext cx="7291387" cy="5054261"/>
          </a:xfrm>
          <a:prstGeom prst="rect">
            <a:avLst/>
          </a:prstGeom>
          <a:noFill/>
          <a:ln>
            <a:noFill/>
          </a:ln>
        </p:spPr>
      </p:pic>
    </p:spTree>
  </p:cSld>
  <p:clrMapOvr>
    <a:masterClrMapping/>
  </p:clrMapOvr>
  <p:transition>
    <p:fade/>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9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83" name="Google Shape;1483;p19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84" name="Google Shape;1484;p19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85" name="Google Shape;1485;p19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86" name="Google Shape;1486;p19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87" name="Google Shape;1487;p194"/>
          <p:cNvPicPr preferRelativeResize="0"/>
          <p:nvPr/>
        </p:nvPicPr>
        <p:blipFill rotWithShape="1">
          <a:blip r:embed="rId4">
            <a:alphaModFix/>
          </a:blip>
          <a:srcRect b="0" l="0" r="0" t="0"/>
          <a:stretch/>
        </p:blipFill>
        <p:spPr>
          <a:xfrm>
            <a:off x="555183" y="1326396"/>
            <a:ext cx="7614456" cy="4669670"/>
          </a:xfrm>
          <a:prstGeom prst="rect">
            <a:avLst/>
          </a:prstGeom>
          <a:noFill/>
          <a:ln>
            <a:noFill/>
          </a:ln>
        </p:spPr>
      </p:pic>
    </p:spTree>
  </p:cSld>
  <p:clrMapOvr>
    <a:masterClrMapping/>
  </p:clrMapOvr>
  <p:transition>
    <p:fade/>
  </p:transition>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9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493" name="Google Shape;1493;p19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494" name="Google Shape;1494;p19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495" name="Google Shape;1495;p19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496" name="Google Shape;1496;p19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497" name="Google Shape;1497;p195"/>
          <p:cNvPicPr preferRelativeResize="0"/>
          <p:nvPr/>
        </p:nvPicPr>
        <p:blipFill rotWithShape="1">
          <a:blip r:embed="rId4">
            <a:alphaModFix/>
          </a:blip>
          <a:srcRect b="0" l="0" r="0" t="0"/>
          <a:stretch/>
        </p:blipFill>
        <p:spPr>
          <a:xfrm>
            <a:off x="597499" y="1332642"/>
            <a:ext cx="7197386" cy="5083148"/>
          </a:xfrm>
          <a:prstGeom prst="rect">
            <a:avLst/>
          </a:prstGeom>
          <a:noFill/>
          <a:ln>
            <a:noFill/>
          </a:ln>
        </p:spPr>
      </p:pic>
    </p:spTree>
  </p:cSld>
  <p:clrMapOvr>
    <a:masterClrMapping/>
  </p:clrMapOvr>
  <p:transition>
    <p:fade/>
  </p:transition>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19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03" name="Google Shape;1503;p19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04" name="Google Shape;1504;p19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05" name="Google Shape;1505;p19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06" name="Google Shape;1506;p19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07" name="Google Shape;1507;p196"/>
          <p:cNvPicPr preferRelativeResize="0"/>
          <p:nvPr/>
        </p:nvPicPr>
        <p:blipFill rotWithShape="1">
          <a:blip r:embed="rId4">
            <a:alphaModFix/>
          </a:blip>
          <a:srcRect b="0" l="0" r="0" t="0"/>
          <a:stretch/>
        </p:blipFill>
        <p:spPr>
          <a:xfrm>
            <a:off x="536834" y="1232863"/>
            <a:ext cx="7662785" cy="5092986"/>
          </a:xfrm>
          <a:prstGeom prst="rect">
            <a:avLst/>
          </a:prstGeom>
          <a:noFill/>
          <a:ln>
            <a:noFill/>
          </a:ln>
        </p:spPr>
      </p:pic>
    </p:spTree>
  </p:cSld>
  <p:clrMapOvr>
    <a:masterClrMapping/>
  </p:clrMapOvr>
  <p:transition>
    <p:fade/>
  </p:transition>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9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13" name="Google Shape;1513;p19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14" name="Google Shape;1514;p19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15" name="Google Shape;1515;p19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16" name="Google Shape;1516;p19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17" name="Google Shape;1517;p197"/>
          <p:cNvPicPr preferRelativeResize="0"/>
          <p:nvPr/>
        </p:nvPicPr>
        <p:blipFill rotWithShape="1">
          <a:blip r:embed="rId4">
            <a:alphaModFix/>
          </a:blip>
          <a:srcRect b="0" l="0" r="0" t="0"/>
          <a:stretch/>
        </p:blipFill>
        <p:spPr>
          <a:xfrm>
            <a:off x="656755" y="1235986"/>
            <a:ext cx="7288031" cy="5284735"/>
          </a:xfrm>
          <a:prstGeom prst="rect">
            <a:avLst/>
          </a:prstGeom>
          <a:noFill/>
          <a:ln>
            <a:noFill/>
          </a:ln>
        </p:spPr>
      </p:pic>
    </p:spTree>
  </p:cSld>
  <p:clrMapOvr>
    <a:masterClrMapping/>
  </p:clrMapOvr>
  <p:transition>
    <p:fade/>
  </p:transition>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9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23" name="Google Shape;1523;p19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24" name="Google Shape;1524;p19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25" name="Google Shape;1525;p19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26" name="Google Shape;1526;p19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27" name="Google Shape;1527;p198"/>
          <p:cNvPicPr preferRelativeResize="0"/>
          <p:nvPr/>
        </p:nvPicPr>
        <p:blipFill rotWithShape="1">
          <a:blip r:embed="rId4">
            <a:alphaModFix/>
          </a:blip>
          <a:srcRect b="0" l="0" r="0" t="0"/>
          <a:stretch/>
        </p:blipFill>
        <p:spPr>
          <a:xfrm>
            <a:off x="623809" y="1132617"/>
            <a:ext cx="6391587" cy="5343134"/>
          </a:xfrm>
          <a:prstGeom prst="rect">
            <a:avLst/>
          </a:prstGeom>
          <a:noFill/>
          <a:ln>
            <a:noFill/>
          </a:ln>
        </p:spPr>
      </p:pic>
    </p:spTree>
  </p:cSld>
  <p:clrMapOvr>
    <a:masterClrMapping/>
  </p:clrMapOvr>
  <p:transition>
    <p:fade/>
  </p:transition>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9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Aggregation in MongoDB</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228600" lvl="0" marL="45720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533" name="Google Shape;1533;p19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534" name="Google Shape;1534;p19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535" name="Google Shape;1535;p19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536" name="Google Shape;1536;p19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537" name="Google Shape;1537;p199"/>
          <p:cNvPicPr preferRelativeResize="0"/>
          <p:nvPr/>
        </p:nvPicPr>
        <p:blipFill rotWithShape="1">
          <a:blip r:embed="rId4">
            <a:alphaModFix/>
          </a:blip>
          <a:srcRect b="0" l="0" r="0" t="0"/>
          <a:stretch/>
        </p:blipFill>
        <p:spPr>
          <a:xfrm>
            <a:off x="587270" y="1147607"/>
            <a:ext cx="7627339" cy="5313154"/>
          </a:xfrm>
          <a:prstGeom prst="rect">
            <a:avLst/>
          </a:prstGeom>
          <a:noFill/>
          <a:ln>
            <a:noFill/>
          </a:ln>
        </p:spPr>
      </p:pic>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39"/>
          <p:cNvSpPr txBox="1"/>
          <p:nvPr>
            <p:ph idx="1" type="body"/>
          </p:nvPr>
        </p:nvSpPr>
        <p:spPr>
          <a:xfrm>
            <a:off x="1142976" y="4357694"/>
            <a:ext cx="6629416" cy="1295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dk2"/>
              </a:buClr>
              <a:buSzPts val="8800"/>
              <a:buNone/>
            </a:pPr>
            <a:r>
              <a:rPr b="1" lang="en-US" sz="8800">
                <a:latin typeface="Rockwell"/>
                <a:ea typeface="Rockwell"/>
                <a:cs typeface="Rockwell"/>
                <a:sym typeface="Rockwell"/>
              </a:rPr>
              <a:t>Thank You</a:t>
            </a:r>
            <a:endParaRPr b="1" sz="8800">
              <a:latin typeface="Rockwell"/>
              <a:ea typeface="Rockwell"/>
              <a:cs typeface="Rockwell"/>
              <a:sym typeface="Rockwell"/>
            </a:endParaRPr>
          </a:p>
        </p:txBody>
      </p:sp>
      <p:pic>
        <p:nvPicPr>
          <p:cNvPr id="1544" name="Google Shape;1544;p39"/>
          <p:cNvPicPr preferRelativeResize="0"/>
          <p:nvPr>
            <p:ph idx="2" type="pic"/>
          </p:nvPr>
        </p:nvPicPr>
        <p:blipFill rotWithShape="1">
          <a:blip r:embed="rId3">
            <a:alphaModFix/>
          </a:blip>
          <a:srcRect b="2444" l="0" r="0" t="2442"/>
          <a:stretch/>
        </p:blipFill>
        <p:spPr>
          <a:xfrm>
            <a:off x="228600" y="723900"/>
            <a:ext cx="2400300" cy="3200400"/>
          </a:xfrm>
          <a:prstGeom prst="rect">
            <a:avLst/>
          </a:prstGeom>
          <a:solidFill>
            <a:schemeClr val="accent1"/>
          </a:solidFill>
          <a:ln>
            <a:noFill/>
          </a:ln>
          <a:effectLst>
            <a:outerShdw blurRad="40000" rotWithShape="0" dir="5400000" dist="20000">
              <a:srgbClr val="000000">
                <a:alpha val="37254"/>
              </a:srgbClr>
            </a:outerShdw>
          </a:effectLst>
        </p:spPr>
      </p:pic>
      <p:pic>
        <p:nvPicPr>
          <p:cNvPr id="1545" name="Google Shape;1545;p39"/>
          <p:cNvPicPr preferRelativeResize="0"/>
          <p:nvPr>
            <p:ph idx="3" type="pic"/>
          </p:nvPr>
        </p:nvPicPr>
        <p:blipFill rotWithShape="1">
          <a:blip r:embed="rId4">
            <a:alphaModFix/>
          </a:blip>
          <a:srcRect b="2444" l="0" r="0" t="2442"/>
          <a:stretch/>
        </p:blipFill>
        <p:spPr>
          <a:xfrm>
            <a:off x="3162300" y="723900"/>
            <a:ext cx="2400300" cy="3200400"/>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546" name="Google Shape;1546;p39"/>
          <p:cNvPicPr preferRelativeResize="0"/>
          <p:nvPr>
            <p:ph idx="4" type="pic"/>
          </p:nvPr>
        </p:nvPicPr>
        <p:blipFill rotWithShape="1">
          <a:blip r:embed="rId5">
            <a:alphaModFix/>
          </a:blip>
          <a:srcRect b="2444" l="0" r="0" t="2442"/>
          <a:stretch/>
        </p:blipFill>
        <p:spPr>
          <a:xfrm>
            <a:off x="6096000" y="723900"/>
            <a:ext cx="2400300" cy="3200400"/>
          </a:xfrm>
          <a:prstGeom prst="rect">
            <a:avLst/>
          </a:prstGeom>
          <a:solidFill>
            <a:srgbClr val="ECECEC"/>
          </a:solidFill>
          <a:ln cap="sq" cmpd="sng" w="101600">
            <a:solidFill>
              <a:srgbClr val="FDFDFD"/>
            </a:solidFill>
            <a:prstDash val="solid"/>
            <a:miter lim="800000"/>
            <a:headEnd len="sm" w="sm" type="none"/>
            <a:tailEnd len="sm" w="sm" type="none"/>
          </a:ln>
          <a:effectLst>
            <a:outerShdw blurRad="57150" kx="110000" rotWithShape="0" algn="tl" dir="7560000" dist="37500" sy="98000" ky="200000">
              <a:srgbClr val="000000">
                <a:alpha val="20000"/>
              </a:srgbClr>
            </a:outerShdw>
          </a:effec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7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152400" lvl="0" marL="60325" rtl="0" algn="just">
              <a:lnSpc>
                <a:spcPct val="100000"/>
              </a:lnSpc>
              <a:spcBef>
                <a:spcPts val="480"/>
              </a:spcBef>
              <a:spcAft>
                <a:spcPts val="0"/>
              </a:spcAft>
              <a:buSzPts val="2400"/>
              <a:buFont typeface="Noto Sans Symbols"/>
              <a:buChar char="❑"/>
            </a:pPr>
            <a:r>
              <a:rPr b="1" lang="en-US" sz="1800"/>
              <a:t>In the RDBMS database, a table can have multiple rows and columns. </a:t>
            </a:r>
            <a:endParaRPr/>
          </a:p>
          <a:p>
            <a:pPr indent="-152400" lvl="0" marL="60325" rtl="0" algn="just">
              <a:lnSpc>
                <a:spcPct val="100000"/>
              </a:lnSpc>
              <a:spcBef>
                <a:spcPts val="480"/>
              </a:spcBef>
              <a:spcAft>
                <a:spcPts val="0"/>
              </a:spcAft>
              <a:buSzPts val="2400"/>
              <a:buFont typeface="Noto Sans Symbols"/>
              <a:buChar char="❑"/>
            </a:pPr>
            <a:r>
              <a:rPr b="1" lang="en-US" sz="1800"/>
              <a:t>Similarly in MongoDB, a collection can have multiple documents which are equivalent to the rows. Each document has multiple "fields" which are equivalent to the columns. </a:t>
            </a:r>
            <a:endParaRPr/>
          </a:p>
          <a:p>
            <a:pPr indent="-152400" lvl="0" marL="60325" rtl="0" algn="just">
              <a:lnSpc>
                <a:spcPct val="100000"/>
              </a:lnSpc>
              <a:spcBef>
                <a:spcPts val="480"/>
              </a:spcBef>
              <a:spcAft>
                <a:spcPts val="0"/>
              </a:spcAft>
              <a:buSzPts val="2400"/>
              <a:buFont typeface="Noto Sans Symbols"/>
              <a:buChar char="❑"/>
            </a:pPr>
            <a:r>
              <a:rPr b="1" lang="en-US" sz="1800"/>
              <a:t>So in simple terms, each MongoDB document is a record and a collection is a table that can store multiple documents.</a:t>
            </a:r>
            <a:endParaRPr/>
          </a:p>
          <a:p>
            <a:pPr indent="-152400" lvl="0" marL="60325" rtl="0" algn="just">
              <a:lnSpc>
                <a:spcPct val="100000"/>
              </a:lnSpc>
              <a:spcBef>
                <a:spcPts val="480"/>
              </a:spcBef>
              <a:spcAft>
                <a:spcPts val="0"/>
              </a:spcAft>
              <a:buSzPts val="2400"/>
              <a:buFont typeface="Noto Sans Symbols"/>
              <a:buChar char="❑"/>
            </a:pPr>
            <a:r>
              <a:rPr b="1" lang="en-US" sz="1800"/>
              <a:t>The following is an example of JSON based document.</a:t>
            </a:r>
            <a:endParaRPr/>
          </a:p>
          <a:p>
            <a:pPr indent="0" lvl="0" marL="60325" rtl="0" algn="l">
              <a:lnSpc>
                <a:spcPct val="100000"/>
              </a:lnSpc>
              <a:spcBef>
                <a:spcPts val="480"/>
              </a:spcBef>
              <a:spcAft>
                <a:spcPts val="0"/>
              </a:spcAft>
              <a:buSzPts val="2400"/>
              <a:buFont typeface="Noto Sans Symbols"/>
              <a:buNone/>
            </a:pPr>
            <a:r>
              <a:t/>
            </a:r>
            <a:endParaRPr/>
          </a:p>
          <a:p>
            <a:pPr indent="0" lvl="0" marL="60325" rtl="0" algn="l">
              <a:lnSpc>
                <a:spcPct val="100000"/>
              </a:lnSpc>
              <a:spcBef>
                <a:spcPts val="480"/>
              </a:spcBef>
              <a:spcAft>
                <a:spcPts val="0"/>
              </a:spcAft>
              <a:buSzPts val="2400"/>
              <a:buNone/>
            </a:pPr>
            <a:r>
              <a:t/>
            </a:r>
            <a:endParaRPr/>
          </a:p>
        </p:txBody>
      </p:sp>
      <p:cxnSp>
        <p:nvCxnSpPr>
          <p:cNvPr id="330" name="Google Shape;330;p7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31" name="Google Shape;331;p7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32" name="Google Shape;332;p7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33" name="Google Shape;333;p7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34" name="Google Shape;334;p73"/>
          <p:cNvPicPr preferRelativeResize="0"/>
          <p:nvPr/>
        </p:nvPicPr>
        <p:blipFill rotWithShape="1">
          <a:blip r:embed="rId4">
            <a:alphaModFix/>
          </a:blip>
          <a:srcRect b="0" l="0" r="0" t="0"/>
          <a:stretch/>
        </p:blipFill>
        <p:spPr>
          <a:xfrm>
            <a:off x="1021127" y="3984808"/>
            <a:ext cx="5153025" cy="2486025"/>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7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152400" lvl="0" marL="60325" rtl="0" algn="l">
              <a:lnSpc>
                <a:spcPct val="100000"/>
              </a:lnSpc>
              <a:spcBef>
                <a:spcPts val="480"/>
              </a:spcBef>
              <a:spcAft>
                <a:spcPts val="0"/>
              </a:spcAft>
              <a:buSzPts val="2400"/>
              <a:buFont typeface="Noto Sans Symbols"/>
              <a:buChar char="❑"/>
            </a:pPr>
            <a:r>
              <a:rPr lang="en-US"/>
              <a:t>In the above example, a document is contained within the curly braces. It contains multiple fields in "field":"value" format. </a:t>
            </a:r>
            <a:endParaRPr/>
          </a:p>
          <a:p>
            <a:pPr indent="-152400" lvl="0" marL="60325" rtl="0" algn="l">
              <a:lnSpc>
                <a:spcPct val="100000"/>
              </a:lnSpc>
              <a:spcBef>
                <a:spcPts val="480"/>
              </a:spcBef>
              <a:spcAft>
                <a:spcPts val="0"/>
              </a:spcAft>
              <a:buSzPts val="2400"/>
              <a:buFont typeface="Noto Sans Symbols"/>
              <a:buChar char="❑"/>
            </a:pPr>
            <a:r>
              <a:rPr lang="en-US"/>
              <a:t>Above, "_id", "firstName", and "lastName" are field names with their respective values after a colon :. Fields are separated by a comma. </a:t>
            </a:r>
            <a:endParaRPr/>
          </a:p>
          <a:p>
            <a:pPr indent="-152400" lvl="0" marL="60325" rtl="0" algn="l">
              <a:lnSpc>
                <a:spcPct val="100000"/>
              </a:lnSpc>
              <a:spcBef>
                <a:spcPts val="480"/>
              </a:spcBef>
              <a:spcAft>
                <a:spcPts val="0"/>
              </a:spcAft>
              <a:buSzPts val="2400"/>
              <a:buFont typeface="Noto Sans Symbols"/>
              <a:buChar char="❑"/>
            </a:pPr>
            <a:r>
              <a:rPr lang="en-US"/>
              <a:t>A single collection can have multiple such documents separated by a comma.</a:t>
            </a:r>
            <a:endParaRPr/>
          </a:p>
          <a:p>
            <a:pPr indent="0" lvl="0" marL="60325" rtl="0" algn="l">
              <a:lnSpc>
                <a:spcPct val="100000"/>
              </a:lnSpc>
              <a:spcBef>
                <a:spcPts val="480"/>
              </a:spcBef>
              <a:spcAft>
                <a:spcPts val="0"/>
              </a:spcAft>
              <a:buSzPts val="2400"/>
              <a:buNone/>
            </a:pPr>
            <a:r>
              <a:t/>
            </a:r>
            <a:endParaRPr/>
          </a:p>
        </p:txBody>
      </p:sp>
      <p:cxnSp>
        <p:nvCxnSpPr>
          <p:cNvPr id="340" name="Google Shape;340;p7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41" name="Google Shape;341;p7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42" name="Google Shape;342;p7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43" name="Google Shape;343;p74"/>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7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0" lvl="0" marL="60325" rtl="0" algn="l">
              <a:lnSpc>
                <a:spcPct val="100000"/>
              </a:lnSpc>
              <a:spcBef>
                <a:spcPts val="480"/>
              </a:spcBef>
              <a:spcAft>
                <a:spcPts val="0"/>
              </a:spcAft>
              <a:buSzPts val="2400"/>
              <a:buNone/>
            </a:pPr>
            <a:r>
              <a:rPr lang="en-US"/>
              <a:t>The following chart to understand the relation between database, collections, and documents.</a:t>
            </a:r>
            <a:endParaRPr/>
          </a:p>
        </p:txBody>
      </p:sp>
      <p:cxnSp>
        <p:nvCxnSpPr>
          <p:cNvPr id="349" name="Google Shape;349;p7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50" name="Google Shape;350;p7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51" name="Google Shape;351;p7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52" name="Google Shape;352;p7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53" name="Google Shape;353;p75"/>
          <p:cNvPicPr preferRelativeResize="0"/>
          <p:nvPr/>
        </p:nvPicPr>
        <p:blipFill>
          <a:blip r:embed="rId4">
            <a:alphaModFix/>
          </a:blip>
          <a:stretch>
            <a:fillRect/>
          </a:stretch>
        </p:blipFill>
        <p:spPr>
          <a:xfrm>
            <a:off x="770250" y="2696900"/>
            <a:ext cx="6949675" cy="3728150"/>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7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60325" rtl="0" algn="l">
              <a:lnSpc>
                <a:spcPct val="100000"/>
              </a:lnSpc>
              <a:spcBef>
                <a:spcPts val="480"/>
              </a:spcBef>
              <a:spcAft>
                <a:spcPts val="0"/>
              </a:spcAft>
              <a:buSzPts val="2400"/>
              <a:buNone/>
            </a:pPr>
            <a:r>
              <a:rPr b="1" lang="en-US" sz="2800">
                <a:solidFill>
                  <a:srgbClr val="C00000"/>
                </a:solidFill>
              </a:rPr>
              <a:t>MongoDB Documents: Document, Array, Embedded Document</a:t>
            </a:r>
            <a:endParaRPr/>
          </a:p>
          <a:p>
            <a:pPr indent="0" lvl="0" marL="60325" rtl="0" algn="l">
              <a:lnSpc>
                <a:spcPct val="100000"/>
              </a:lnSpc>
              <a:spcBef>
                <a:spcPts val="480"/>
              </a:spcBef>
              <a:spcAft>
                <a:spcPts val="0"/>
              </a:spcAft>
              <a:buSzPts val="2400"/>
              <a:buNone/>
            </a:pPr>
            <a:r>
              <a:rPr lang="en-US"/>
              <a:t>The following is an example of a document that contains an array and an embedded document.</a:t>
            </a:r>
            <a:endParaRPr/>
          </a:p>
        </p:txBody>
      </p:sp>
      <p:cxnSp>
        <p:nvCxnSpPr>
          <p:cNvPr id="359" name="Google Shape;359;p7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60" name="Google Shape;360;p7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61" name="Google Shape;361;p7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62" name="Google Shape;362;p7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63" name="Google Shape;363;p76"/>
          <p:cNvPicPr preferRelativeResize="0"/>
          <p:nvPr/>
        </p:nvPicPr>
        <p:blipFill rotWithShape="1">
          <a:blip r:embed="rId4">
            <a:alphaModFix/>
          </a:blip>
          <a:srcRect b="0" l="0" r="0" t="0"/>
          <a:stretch/>
        </p:blipFill>
        <p:spPr>
          <a:xfrm>
            <a:off x="672293" y="2689407"/>
            <a:ext cx="6537975" cy="3816324"/>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7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152400" lvl="0" marL="0" rtl="0" algn="just">
              <a:lnSpc>
                <a:spcPct val="100000"/>
              </a:lnSpc>
              <a:spcBef>
                <a:spcPts val="480"/>
              </a:spcBef>
              <a:spcAft>
                <a:spcPts val="0"/>
              </a:spcAft>
              <a:buSzPts val="2400"/>
              <a:buFont typeface="Noto Sans Symbols"/>
              <a:buChar char="❖"/>
            </a:pPr>
            <a:r>
              <a:rPr lang="en-US" sz="2000"/>
              <a:t>MongoDB document stores data in JSON format. In the above document, "firstName", "lastName", "email", and "salary" are the fields (like columns of a table in RDBMS) with their corresponding values (e.g value of a column in a row). Consider "_id" field as a primary key field that stores a unique </a:t>
            </a:r>
            <a:r>
              <a:rPr lang="en-US" sz="2000" u="sng">
                <a:solidFill>
                  <a:schemeClr val="hlink"/>
                </a:solidFill>
                <a:hlinkClick r:id="rId3"/>
              </a:rPr>
              <a:t>ObjectId</a:t>
            </a:r>
            <a:r>
              <a:rPr lang="en-US" sz="2000"/>
              <a:t>. "skills" is an array and "address" holds another JSON document.</a:t>
            </a:r>
            <a:endParaRPr/>
          </a:p>
          <a:p>
            <a:pPr indent="-152400" lvl="0" marL="0" rtl="0" algn="just">
              <a:lnSpc>
                <a:spcPct val="100000"/>
              </a:lnSpc>
              <a:spcBef>
                <a:spcPts val="480"/>
              </a:spcBef>
              <a:spcAft>
                <a:spcPts val="0"/>
              </a:spcAft>
              <a:buSzPts val="2400"/>
              <a:buFont typeface="Noto Sans Symbols"/>
              <a:buChar char="❖"/>
            </a:pPr>
            <a:r>
              <a:rPr lang="en-US" sz="2000"/>
              <a:t>The field names can be specified without surrounding quotation marks, as shown below.</a:t>
            </a:r>
            <a:endParaRPr/>
          </a:p>
          <a:p>
            <a:pPr indent="0" lvl="0" marL="0" rtl="0" algn="l">
              <a:lnSpc>
                <a:spcPct val="100000"/>
              </a:lnSpc>
              <a:spcBef>
                <a:spcPts val="480"/>
              </a:spcBef>
              <a:spcAft>
                <a:spcPts val="0"/>
              </a:spcAft>
              <a:buSzPts val="2400"/>
              <a:buNone/>
            </a:pPr>
            <a:r>
              <a:t/>
            </a:r>
            <a:endParaRPr/>
          </a:p>
        </p:txBody>
      </p:sp>
      <p:cxnSp>
        <p:nvCxnSpPr>
          <p:cNvPr id="369" name="Google Shape;369;p7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70" name="Google Shape;370;p7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71" name="Google Shape;371;p7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72" name="Google Shape;372;p77"/>
          <p:cNvPicPr preferRelativeResize="0"/>
          <p:nvPr/>
        </p:nvPicPr>
        <p:blipFill rotWithShape="1">
          <a:blip r:embed="rId4">
            <a:alphaModFix/>
          </a:blip>
          <a:srcRect b="0" l="0" r="0" t="0"/>
          <a:stretch/>
        </p:blipFill>
        <p:spPr>
          <a:xfrm>
            <a:off x="7719935" y="0"/>
            <a:ext cx="899409" cy="479685"/>
          </a:xfrm>
          <a:prstGeom prst="rect">
            <a:avLst/>
          </a:prstGeom>
          <a:noFill/>
          <a:ln>
            <a:noFill/>
          </a:ln>
        </p:spPr>
      </p:pic>
      <p:pic>
        <p:nvPicPr>
          <p:cNvPr id="373" name="Google Shape;373;p77"/>
          <p:cNvPicPr preferRelativeResize="0"/>
          <p:nvPr/>
        </p:nvPicPr>
        <p:blipFill rotWithShape="1">
          <a:blip r:embed="rId5">
            <a:alphaModFix/>
          </a:blip>
          <a:srcRect b="0" l="0" r="0" t="0"/>
          <a:stretch/>
        </p:blipFill>
        <p:spPr>
          <a:xfrm>
            <a:off x="3417756" y="2871805"/>
            <a:ext cx="4961745" cy="3716372"/>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7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480"/>
              </a:spcBef>
              <a:spcAft>
                <a:spcPts val="0"/>
              </a:spcAft>
              <a:buSzPts val="2400"/>
              <a:buNone/>
            </a:pPr>
            <a:r>
              <a:rPr lang="en-US"/>
              <a:t>MongoDB stores data in key-value pairs as a BSON document. BSON is a binary representation of a JSON document that supports more data types than JSON. MongoDB drivers convert JSON document to BSON data.</a:t>
            </a:r>
            <a:endParaRPr/>
          </a:p>
          <a:p>
            <a:pPr indent="-228600" lvl="0" marL="457200" marR="0" rtl="0" algn="r">
              <a:lnSpc>
                <a:spcPct val="100000"/>
              </a:lnSpc>
              <a:spcBef>
                <a:spcPts val="480"/>
              </a:spcBef>
              <a:spcAft>
                <a:spcPts val="0"/>
              </a:spcAft>
              <a:buClr>
                <a:schemeClr val="dk2"/>
              </a:buClr>
              <a:buSzPts val="2400"/>
              <a:buFont typeface="Calibri"/>
              <a:buNone/>
            </a:pPr>
            <a:br>
              <a:rPr lang="en-US"/>
            </a:br>
            <a:endParaRPr/>
          </a:p>
        </p:txBody>
      </p:sp>
      <p:cxnSp>
        <p:nvCxnSpPr>
          <p:cNvPr id="379" name="Google Shape;379;p7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80" name="Google Shape;380;p7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81" name="Google Shape;381;p7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82" name="Google Shape;382;p7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383" name="Google Shape;383;p78"/>
          <p:cNvPicPr preferRelativeResize="0"/>
          <p:nvPr/>
        </p:nvPicPr>
        <p:blipFill rotWithShape="1">
          <a:blip r:embed="rId4">
            <a:alphaModFix/>
          </a:blip>
          <a:srcRect b="0" l="0" r="0" t="0"/>
          <a:stretch/>
        </p:blipFill>
        <p:spPr>
          <a:xfrm>
            <a:off x="571579" y="2627886"/>
            <a:ext cx="7837903" cy="3248259"/>
          </a:xfrm>
          <a:prstGeom prst="rect">
            <a:avLst/>
          </a:prstGeom>
          <a:noFill/>
          <a:ln>
            <a:noFill/>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
          <p:cNvSpPr txBox="1"/>
          <p:nvPr>
            <p:ph idx="1" type="body"/>
          </p:nvPr>
        </p:nvSpPr>
        <p:spPr>
          <a:xfrm>
            <a:off x="533400" y="548680"/>
            <a:ext cx="7467600" cy="615692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FF0000"/>
              </a:buClr>
              <a:buSzPts val="4000"/>
              <a:buNone/>
            </a:pPr>
            <a:r>
              <a:rPr lang="en-US" sz="4000">
                <a:solidFill>
                  <a:srgbClr val="FF0000"/>
                </a:solidFill>
              </a:rPr>
              <a:t>Day  2</a:t>
            </a:r>
            <a:endParaRPr/>
          </a:p>
          <a:p>
            <a:pPr indent="-342900" lvl="0" marL="342900" rtl="0" algn="l">
              <a:lnSpc>
                <a:spcPct val="100000"/>
              </a:lnSpc>
              <a:spcBef>
                <a:spcPts val="480"/>
              </a:spcBef>
              <a:spcAft>
                <a:spcPts val="0"/>
              </a:spcAft>
              <a:buClr>
                <a:schemeClr val="dk2"/>
              </a:buClr>
              <a:buSzPts val="2400"/>
              <a:buFont typeface="Calibri"/>
              <a:buChar char="-"/>
            </a:pPr>
            <a:r>
              <a:rPr lang="en-US"/>
              <a:t>MongoDB Database</a:t>
            </a:r>
            <a:endParaRPr/>
          </a:p>
          <a:p>
            <a:pPr indent="-342900" lvl="0" marL="342900" rtl="0" algn="l">
              <a:lnSpc>
                <a:spcPct val="100000"/>
              </a:lnSpc>
              <a:spcBef>
                <a:spcPts val="480"/>
              </a:spcBef>
              <a:spcAft>
                <a:spcPts val="0"/>
              </a:spcAft>
              <a:buClr>
                <a:schemeClr val="dk2"/>
              </a:buClr>
              <a:buSzPts val="2400"/>
              <a:buFont typeface="Calibri"/>
              <a:buChar char="-"/>
            </a:pPr>
            <a:r>
              <a:rPr lang="en-US"/>
              <a:t>MongoDB Collections </a:t>
            </a:r>
            <a:endParaRPr/>
          </a:p>
          <a:p>
            <a:pPr indent="-342900" lvl="0" marL="342900" rtl="0" algn="l">
              <a:lnSpc>
                <a:spcPct val="100000"/>
              </a:lnSpc>
              <a:spcBef>
                <a:spcPts val="480"/>
              </a:spcBef>
              <a:spcAft>
                <a:spcPts val="0"/>
              </a:spcAft>
              <a:buClr>
                <a:schemeClr val="dk2"/>
              </a:buClr>
              <a:buSzPts val="2400"/>
              <a:buFont typeface="Calibri"/>
              <a:buChar char="-"/>
            </a:pPr>
            <a:r>
              <a:rPr lang="en-US"/>
              <a:t>MongoDB Documents</a:t>
            </a:r>
            <a:endParaRPr/>
          </a:p>
          <a:p>
            <a:pPr indent="-342900" lvl="0" marL="342900" rtl="0" algn="l">
              <a:lnSpc>
                <a:spcPct val="100000"/>
              </a:lnSpc>
              <a:spcBef>
                <a:spcPts val="480"/>
              </a:spcBef>
              <a:spcAft>
                <a:spcPts val="0"/>
              </a:spcAft>
              <a:buClr>
                <a:schemeClr val="dk2"/>
              </a:buClr>
              <a:buSzPts val="2400"/>
              <a:buFont typeface="Calibri"/>
              <a:buChar char="-"/>
            </a:pPr>
            <a:r>
              <a:rPr lang="en-US"/>
              <a:t>Insert Single and Multiple Documents</a:t>
            </a:r>
            <a:endParaRPr/>
          </a:p>
          <a:p>
            <a:pPr indent="-342900" lvl="0" marL="342900" rtl="0" algn="l">
              <a:lnSpc>
                <a:spcPct val="100000"/>
              </a:lnSpc>
              <a:spcBef>
                <a:spcPts val="480"/>
              </a:spcBef>
              <a:spcAft>
                <a:spcPts val="0"/>
              </a:spcAft>
              <a:buClr>
                <a:schemeClr val="dk2"/>
              </a:buClr>
              <a:buSzPts val="2400"/>
              <a:buFont typeface="Calibri"/>
              <a:buChar char="-"/>
            </a:pPr>
            <a:r>
              <a:rPr lang="en-US"/>
              <a:t>Import Data into Collections </a:t>
            </a:r>
            <a:endParaRPr/>
          </a:p>
          <a:p>
            <a:pPr indent="-342900" lvl="0" marL="342900" rtl="0" algn="l">
              <a:lnSpc>
                <a:spcPct val="100000"/>
              </a:lnSpc>
              <a:spcBef>
                <a:spcPts val="480"/>
              </a:spcBef>
              <a:spcAft>
                <a:spcPts val="0"/>
              </a:spcAft>
              <a:buSzPts val="2400"/>
              <a:buFont typeface="Calibri"/>
              <a:buChar char="-"/>
            </a:pPr>
            <a:r>
              <a:rPr lang="en-US"/>
              <a:t>Find Single and Multiple Documents</a:t>
            </a:r>
            <a:endParaRPr/>
          </a:p>
          <a:p>
            <a:pPr indent="-342900" lvl="0" marL="342900" rtl="0" algn="l">
              <a:lnSpc>
                <a:spcPct val="100000"/>
              </a:lnSpc>
              <a:spcBef>
                <a:spcPts val="480"/>
              </a:spcBef>
              <a:spcAft>
                <a:spcPts val="0"/>
              </a:spcAft>
              <a:buSzPts val="2400"/>
              <a:buFont typeface="Calibri"/>
              <a:buChar char="-"/>
            </a:pPr>
            <a:r>
              <a:rPr lang="en-US"/>
              <a:t>MongoDB Sort Documents</a:t>
            </a:r>
            <a:endParaRPr/>
          </a:p>
          <a:p>
            <a:pPr indent="-342900" lvl="0" marL="342900" rtl="0" algn="l">
              <a:lnSpc>
                <a:spcPct val="100000"/>
              </a:lnSpc>
              <a:spcBef>
                <a:spcPts val="480"/>
              </a:spcBef>
              <a:spcAft>
                <a:spcPts val="0"/>
              </a:spcAft>
              <a:buSzPts val="2400"/>
              <a:buFont typeface="Calibri"/>
              <a:buChar char="-"/>
            </a:pPr>
            <a:r>
              <a:rPr lang="en-US"/>
              <a:t>Update Single and Multiple Documents</a:t>
            </a:r>
            <a:endParaRPr/>
          </a:p>
          <a:p>
            <a:pPr indent="-342900" lvl="0" marL="342900" rtl="0" algn="l">
              <a:lnSpc>
                <a:spcPct val="100000"/>
              </a:lnSpc>
              <a:spcBef>
                <a:spcPts val="480"/>
              </a:spcBef>
              <a:spcAft>
                <a:spcPts val="0"/>
              </a:spcAft>
              <a:buSzPts val="2400"/>
              <a:buFont typeface="Calibri"/>
              <a:buChar char="-"/>
            </a:pPr>
            <a:r>
              <a:rPr lang="en-US"/>
              <a:t>Delete Documents</a:t>
            </a:r>
            <a:endParaRPr/>
          </a:p>
          <a:p>
            <a:pPr indent="-190500" lvl="0" marL="342900" rtl="0" algn="l">
              <a:lnSpc>
                <a:spcPct val="100000"/>
              </a:lnSpc>
              <a:spcBef>
                <a:spcPts val="480"/>
              </a:spcBef>
              <a:spcAft>
                <a:spcPts val="0"/>
              </a:spcAft>
              <a:buClr>
                <a:schemeClr val="dk2"/>
              </a:buClr>
              <a:buSzPts val="2400"/>
              <a:buFont typeface="Calibri"/>
              <a:buNone/>
            </a:pPr>
            <a:r>
              <a:t/>
            </a:r>
            <a:endParaRPr/>
          </a:p>
          <a:p>
            <a:pPr indent="-190500" lvl="0" marL="342900" rtl="0" algn="l">
              <a:lnSpc>
                <a:spcPct val="100000"/>
              </a:lnSpc>
              <a:spcBef>
                <a:spcPts val="480"/>
              </a:spcBef>
              <a:spcAft>
                <a:spcPts val="0"/>
              </a:spcAft>
              <a:buClr>
                <a:schemeClr val="dk2"/>
              </a:buClr>
              <a:buSzPts val="2400"/>
              <a:buFont typeface="Calibri"/>
              <a:buNone/>
            </a:pPr>
            <a:r>
              <a:t/>
            </a:r>
            <a:endParaRPr/>
          </a:p>
          <a:p>
            <a:pPr indent="-190500" lvl="0" marL="342900" rtl="0" algn="r">
              <a:lnSpc>
                <a:spcPct val="100000"/>
              </a:lnSpc>
              <a:spcBef>
                <a:spcPts val="480"/>
              </a:spcBef>
              <a:spcAft>
                <a:spcPts val="0"/>
              </a:spcAft>
              <a:buClr>
                <a:schemeClr val="dk2"/>
              </a:buClr>
              <a:buSzPts val="2400"/>
              <a:buFont typeface="Calibri"/>
              <a:buNone/>
            </a:pPr>
            <a:r>
              <a:t/>
            </a:r>
            <a:endParaRPr/>
          </a:p>
        </p:txBody>
      </p:sp>
      <p:cxnSp>
        <p:nvCxnSpPr>
          <p:cNvPr id="210" name="Google Shape;210;p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211" name="Google Shape;211;p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212" name="Google Shape;212;p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213" name="Google Shape;213;p2"/>
          <p:cNvPicPr preferRelativeResize="0"/>
          <p:nvPr/>
        </p:nvPicPr>
        <p:blipFill rotWithShape="1">
          <a:blip r:embed="rId3">
            <a:alphaModFix/>
          </a:blip>
          <a:srcRect b="0" l="0" r="0" t="0"/>
          <a:stretch/>
        </p:blipFill>
        <p:spPr>
          <a:xfrm>
            <a:off x="6610663" y="5756847"/>
            <a:ext cx="1928244" cy="87630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Important Points:</a:t>
            </a:r>
            <a:endParaRPr/>
          </a:p>
          <a:p>
            <a:pPr indent="-457200" lvl="0" marL="457200" rtl="0" algn="l">
              <a:lnSpc>
                <a:spcPct val="100000"/>
              </a:lnSpc>
              <a:spcBef>
                <a:spcPts val="480"/>
              </a:spcBef>
              <a:spcAft>
                <a:spcPts val="0"/>
              </a:spcAft>
              <a:buSzPts val="2400"/>
              <a:buFont typeface="Arial"/>
              <a:buAutoNum type="arabicPeriod"/>
            </a:pPr>
            <a:r>
              <a:rPr lang="en-US"/>
              <a:t>MongoDB reserves _id name for use as a unique primary key field that holds ObjectId type. However, you are free to give any name you like with any data type other than the array.</a:t>
            </a:r>
            <a:endParaRPr/>
          </a:p>
          <a:p>
            <a:pPr indent="-457200" lvl="0" marL="457200" rtl="0" algn="l">
              <a:lnSpc>
                <a:spcPct val="100000"/>
              </a:lnSpc>
              <a:spcBef>
                <a:spcPts val="480"/>
              </a:spcBef>
              <a:spcAft>
                <a:spcPts val="0"/>
              </a:spcAft>
              <a:buSzPts val="2400"/>
              <a:buFont typeface="Arial"/>
              <a:buAutoNum type="arabicPeriod"/>
            </a:pPr>
            <a:r>
              <a:rPr lang="en-US"/>
              <a:t>A document field name cannot be null but the value can be.</a:t>
            </a:r>
            <a:endParaRPr/>
          </a:p>
          <a:p>
            <a:pPr indent="-457200" lvl="0" marL="457200" rtl="0" algn="l">
              <a:lnSpc>
                <a:spcPct val="100000"/>
              </a:lnSpc>
              <a:spcBef>
                <a:spcPts val="480"/>
              </a:spcBef>
              <a:spcAft>
                <a:spcPts val="0"/>
              </a:spcAft>
              <a:buSzPts val="2400"/>
              <a:buFont typeface="Arial"/>
              <a:buAutoNum type="arabicPeriod"/>
            </a:pPr>
            <a:r>
              <a:rPr lang="en-US"/>
              <a:t>Most MongoDB documents cannot have duplicate field names. However, it depends on the driver you use to store a document in your application.</a:t>
            </a:r>
            <a:endParaRPr/>
          </a:p>
          <a:p>
            <a:pPr indent="-457200" lvl="0" marL="457200" rtl="0" algn="l">
              <a:lnSpc>
                <a:spcPct val="100000"/>
              </a:lnSpc>
              <a:spcBef>
                <a:spcPts val="480"/>
              </a:spcBef>
              <a:spcAft>
                <a:spcPts val="0"/>
              </a:spcAft>
              <a:buSzPts val="2400"/>
              <a:buFont typeface="Arial"/>
              <a:buAutoNum type="arabicPeriod"/>
            </a:pPr>
            <a:r>
              <a:rPr lang="en-US"/>
              <a:t>A document fields can be without quotation marks " " if it does not contain spaces, e.g. { name: "Steve"}, { "first name": "Steve"} are valid fields.</a:t>
            </a:r>
            <a:endParaRPr/>
          </a:p>
          <a:p>
            <a:pPr indent="-457200" lvl="0" marL="457200" rtl="0" algn="l">
              <a:lnSpc>
                <a:spcPct val="100000"/>
              </a:lnSpc>
              <a:spcBef>
                <a:spcPts val="480"/>
              </a:spcBef>
              <a:spcAft>
                <a:spcPts val="0"/>
              </a:spcAft>
              <a:buSzPts val="2400"/>
              <a:buFont typeface="Arial"/>
              <a:buAutoNum type="arabicPeriod"/>
            </a:pPr>
            <a:r>
              <a:rPr lang="en-US"/>
              <a:t>Use the dot notation to access array elements or embedded documents.</a:t>
            </a:r>
            <a:endParaRPr/>
          </a:p>
        </p:txBody>
      </p:sp>
      <p:cxnSp>
        <p:nvCxnSpPr>
          <p:cNvPr id="389" name="Google Shape;389;p7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90" name="Google Shape;390;p7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391" name="Google Shape;391;p7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392" name="Google Shape;392;p79"/>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8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Important Points:</a:t>
            </a:r>
            <a:endParaRPr/>
          </a:p>
          <a:p>
            <a:pPr indent="-457200" lvl="0" marL="457200" rtl="0" algn="l">
              <a:lnSpc>
                <a:spcPct val="100000"/>
              </a:lnSpc>
              <a:spcBef>
                <a:spcPts val="480"/>
              </a:spcBef>
              <a:spcAft>
                <a:spcPts val="0"/>
              </a:spcAft>
              <a:buSzPts val="2400"/>
              <a:buNone/>
            </a:pPr>
            <a:r>
              <a:rPr lang="en-US"/>
              <a:t>6. MongoDB supports maximum document size of 16mb. Use </a:t>
            </a:r>
            <a:r>
              <a:rPr lang="en-US" u="sng">
                <a:solidFill>
                  <a:schemeClr val="hlink"/>
                </a:solidFill>
                <a:hlinkClick r:id="rId3"/>
              </a:rPr>
              <a:t>GridFS</a:t>
            </a:r>
            <a:r>
              <a:rPr lang="en-US"/>
              <a:t> to store more than 16 MB document.</a:t>
            </a:r>
            <a:endParaRPr/>
          </a:p>
          <a:p>
            <a:pPr indent="-457200" lvl="0" marL="457200" rtl="0" algn="l">
              <a:lnSpc>
                <a:spcPct val="100000"/>
              </a:lnSpc>
              <a:spcBef>
                <a:spcPts val="480"/>
              </a:spcBef>
              <a:spcAft>
                <a:spcPts val="0"/>
              </a:spcAft>
              <a:buSzPts val="2400"/>
              <a:buNone/>
            </a:pPr>
            <a:r>
              <a:rPr lang="en-US"/>
              <a:t>7. Fields in a BSON document are ordered. It means fields order is important while comparing two documents, e.g. {x: 1, y: 2} is not equal to {y: 2, x: 1}.</a:t>
            </a:r>
            <a:endParaRPr/>
          </a:p>
          <a:p>
            <a:pPr indent="-457200" lvl="0" marL="457200" rtl="0" algn="l">
              <a:lnSpc>
                <a:spcPct val="100000"/>
              </a:lnSpc>
              <a:spcBef>
                <a:spcPts val="480"/>
              </a:spcBef>
              <a:spcAft>
                <a:spcPts val="0"/>
              </a:spcAft>
              <a:buSzPts val="2400"/>
              <a:buNone/>
            </a:pPr>
            <a:r>
              <a:rPr lang="en-US"/>
              <a:t>8. MogoDB keeps the order of the fields except _id field which is always the first field.</a:t>
            </a:r>
            <a:endParaRPr/>
          </a:p>
          <a:p>
            <a:pPr indent="-457200" lvl="0" marL="457200" rtl="0" algn="l">
              <a:lnSpc>
                <a:spcPct val="100000"/>
              </a:lnSpc>
              <a:spcBef>
                <a:spcPts val="480"/>
              </a:spcBef>
              <a:spcAft>
                <a:spcPts val="0"/>
              </a:spcAft>
              <a:buSzPts val="2400"/>
              <a:buNone/>
            </a:pPr>
            <a:r>
              <a:rPr lang="en-US"/>
              <a:t>9. MongoDB collection can store documents with different fields. It does not enforce any schema.</a:t>
            </a:r>
            <a:endParaRPr/>
          </a:p>
          <a:p>
            <a:pPr indent="-304800" lvl="0" marL="457200" rtl="0" algn="l">
              <a:lnSpc>
                <a:spcPct val="100000"/>
              </a:lnSpc>
              <a:spcBef>
                <a:spcPts val="480"/>
              </a:spcBef>
              <a:spcAft>
                <a:spcPts val="0"/>
              </a:spcAft>
              <a:buSzPts val="2400"/>
              <a:buFont typeface="Arial"/>
              <a:buNone/>
            </a:pPr>
            <a:r>
              <a:t/>
            </a:r>
            <a:endParaRPr/>
          </a:p>
        </p:txBody>
      </p:sp>
      <p:cxnSp>
        <p:nvCxnSpPr>
          <p:cNvPr id="398" name="Google Shape;398;p8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399" name="Google Shape;399;p8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00" name="Google Shape;400;p8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01" name="Google Shape;401;p80"/>
          <p:cNvPicPr preferRelativeResize="0"/>
          <p:nvPr/>
        </p:nvPicPr>
        <p:blipFill rotWithShape="1">
          <a:blip r:embed="rId4">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8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Embedded Documents:</a:t>
            </a:r>
            <a:endParaRPr/>
          </a:p>
          <a:p>
            <a:pPr indent="0" lvl="0" marL="0" rtl="0" algn="l">
              <a:lnSpc>
                <a:spcPct val="100000"/>
              </a:lnSpc>
              <a:spcBef>
                <a:spcPts val="480"/>
              </a:spcBef>
              <a:spcAft>
                <a:spcPts val="0"/>
              </a:spcAft>
              <a:buSzPts val="2400"/>
              <a:buNone/>
            </a:pPr>
            <a:r>
              <a:rPr lang="en-US"/>
              <a:t>A document in MongoDB can have fields that hold another document. </a:t>
            </a:r>
            <a:r>
              <a:rPr b="1" lang="en-US"/>
              <a:t>It is also called nested documents.</a:t>
            </a:r>
            <a:endParaRPr/>
          </a:p>
          <a:p>
            <a:pPr indent="0" lvl="0" marL="0" rtl="0" algn="l">
              <a:lnSpc>
                <a:spcPct val="100000"/>
              </a:lnSpc>
              <a:spcBef>
                <a:spcPts val="480"/>
              </a:spcBef>
              <a:spcAft>
                <a:spcPts val="0"/>
              </a:spcAft>
              <a:buSzPts val="2400"/>
              <a:buNone/>
            </a:pPr>
            <a:r>
              <a:rPr lang="en-US"/>
              <a:t>The following is an embedded document where the department and address field contains another document.</a:t>
            </a:r>
            <a:endParaRPr/>
          </a:p>
          <a:p>
            <a:pPr indent="-304800" lvl="0" marL="457200" rtl="0" algn="l">
              <a:lnSpc>
                <a:spcPct val="100000"/>
              </a:lnSpc>
              <a:spcBef>
                <a:spcPts val="480"/>
              </a:spcBef>
              <a:spcAft>
                <a:spcPts val="0"/>
              </a:spcAft>
              <a:buSzPts val="2400"/>
              <a:buFont typeface="Arial"/>
              <a:buNone/>
            </a:pPr>
            <a:r>
              <a:t/>
            </a:r>
            <a:endParaRPr/>
          </a:p>
        </p:txBody>
      </p:sp>
      <p:cxnSp>
        <p:nvCxnSpPr>
          <p:cNvPr id="407" name="Google Shape;407;p8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08" name="Google Shape;408;p8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09" name="Google Shape;409;p8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10" name="Google Shape;410;p8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11" name="Google Shape;411;p81"/>
          <p:cNvPicPr preferRelativeResize="0"/>
          <p:nvPr/>
        </p:nvPicPr>
        <p:blipFill rotWithShape="1">
          <a:blip r:embed="rId4">
            <a:alphaModFix/>
          </a:blip>
          <a:srcRect b="0" l="0" r="0" t="0"/>
          <a:stretch/>
        </p:blipFill>
        <p:spPr>
          <a:xfrm>
            <a:off x="747245" y="3159255"/>
            <a:ext cx="5863417" cy="3286515"/>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8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Embedded Documents:</a:t>
            </a:r>
            <a:endParaRPr/>
          </a:p>
          <a:p>
            <a:pPr indent="-304800" lvl="0" marL="457200" rtl="0" algn="l">
              <a:lnSpc>
                <a:spcPct val="100000"/>
              </a:lnSpc>
              <a:spcBef>
                <a:spcPts val="480"/>
              </a:spcBef>
              <a:spcAft>
                <a:spcPts val="0"/>
              </a:spcAft>
              <a:buSzPts val="2400"/>
              <a:buFont typeface="Arial"/>
              <a:buNone/>
            </a:pPr>
            <a:r>
              <a:t/>
            </a:r>
            <a:endParaRPr/>
          </a:p>
          <a:p>
            <a:pPr indent="-152400" lvl="0" marL="0" rtl="0" algn="l">
              <a:lnSpc>
                <a:spcPct val="100000"/>
              </a:lnSpc>
              <a:spcBef>
                <a:spcPts val="480"/>
              </a:spcBef>
              <a:spcAft>
                <a:spcPts val="0"/>
              </a:spcAft>
              <a:buSzPts val="2400"/>
              <a:buFont typeface="Noto Sans Symbols"/>
              <a:buChar char="⮚"/>
            </a:pPr>
            <a:r>
              <a:rPr lang="en-US"/>
              <a:t>In the above embedded document, notice that the address field contains the phone field which holds a second level document.</a:t>
            </a:r>
            <a:endParaRPr/>
          </a:p>
          <a:p>
            <a:pPr indent="-152400" lvl="0" marL="0" rtl="0" algn="l">
              <a:lnSpc>
                <a:spcPct val="100000"/>
              </a:lnSpc>
              <a:spcBef>
                <a:spcPts val="480"/>
              </a:spcBef>
              <a:spcAft>
                <a:spcPts val="0"/>
              </a:spcAft>
              <a:buSzPts val="2400"/>
              <a:buFont typeface="Noto Sans Symbols"/>
              <a:buChar char="⮚"/>
            </a:pPr>
            <a:r>
              <a:rPr lang="en-US"/>
              <a:t>An embedded document can contain upto 100 levels of nesting.</a:t>
            </a:r>
            <a:endParaRPr/>
          </a:p>
          <a:p>
            <a:pPr indent="-152400" lvl="0" marL="0" rtl="0" algn="l">
              <a:lnSpc>
                <a:spcPct val="100000"/>
              </a:lnSpc>
              <a:spcBef>
                <a:spcPts val="480"/>
              </a:spcBef>
              <a:spcAft>
                <a:spcPts val="0"/>
              </a:spcAft>
              <a:buSzPts val="2400"/>
              <a:buFont typeface="Noto Sans Symbols"/>
              <a:buChar char="⮚"/>
            </a:pPr>
            <a:r>
              <a:rPr lang="en-US"/>
              <a:t>Supports a maximum size of 16 mb.</a:t>
            </a:r>
            <a:endParaRPr/>
          </a:p>
          <a:p>
            <a:pPr indent="-152400" lvl="0" marL="0" rtl="0" algn="l">
              <a:lnSpc>
                <a:spcPct val="100000"/>
              </a:lnSpc>
              <a:spcBef>
                <a:spcPts val="480"/>
              </a:spcBef>
              <a:spcAft>
                <a:spcPts val="0"/>
              </a:spcAft>
              <a:buSzPts val="2400"/>
              <a:buFont typeface="Noto Sans Symbols"/>
              <a:buChar char="⮚"/>
            </a:pPr>
            <a:r>
              <a:rPr lang="en-US"/>
              <a:t>Embedded documents can be accessed using dot notation embedded-document.fieldname, e.g. access phone number using address.phone.number.</a:t>
            </a:r>
            <a:endParaRPr/>
          </a:p>
          <a:p>
            <a:pPr indent="0" lvl="0" marL="0" rtl="0" algn="l">
              <a:lnSpc>
                <a:spcPct val="100000"/>
              </a:lnSpc>
              <a:spcBef>
                <a:spcPts val="480"/>
              </a:spcBef>
              <a:spcAft>
                <a:spcPts val="0"/>
              </a:spcAft>
              <a:buSzPts val="2400"/>
              <a:buFont typeface="Noto Sans Symbols"/>
              <a:buNone/>
            </a:pPr>
            <a:r>
              <a:t/>
            </a:r>
            <a:endParaRPr/>
          </a:p>
        </p:txBody>
      </p:sp>
      <p:cxnSp>
        <p:nvCxnSpPr>
          <p:cNvPr id="417" name="Google Shape;417;p8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18" name="Google Shape;418;p8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19" name="Google Shape;419;p8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20" name="Google Shape;420;p82"/>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8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32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None/>
            </a:pPr>
            <a:r>
              <a:rPr lang="en-US"/>
              <a:t>In MongoDB, a collection represents a table in RDBMS and a document is like a record in a table. Learn how to insert a single document into a collection.</a:t>
            </a:r>
            <a:endParaRPr/>
          </a:p>
          <a:p>
            <a:pPr indent="0" lvl="0" marL="0" rtl="0" algn="l">
              <a:lnSpc>
                <a:spcPct val="100000"/>
              </a:lnSpc>
              <a:spcBef>
                <a:spcPts val="480"/>
              </a:spcBef>
              <a:spcAft>
                <a:spcPts val="0"/>
              </a:spcAft>
              <a:buSzPts val="2400"/>
              <a:buNone/>
            </a:pPr>
            <a:r>
              <a:rPr lang="en-US"/>
              <a:t>MongoDB provides the following methods to insert documents into a collection:</a:t>
            </a:r>
            <a:endParaRPr/>
          </a:p>
          <a:p>
            <a:pPr indent="-457200" lvl="0" marL="457200" rtl="0" algn="just">
              <a:lnSpc>
                <a:spcPct val="100000"/>
              </a:lnSpc>
              <a:spcBef>
                <a:spcPts val="480"/>
              </a:spcBef>
              <a:spcAft>
                <a:spcPts val="0"/>
              </a:spcAft>
              <a:buSzPts val="2400"/>
              <a:buFont typeface="Arial"/>
              <a:buAutoNum type="arabicPeriod"/>
            </a:pPr>
            <a:r>
              <a:rPr lang="en-US" u="sng">
                <a:solidFill>
                  <a:schemeClr val="hlink"/>
                </a:solidFill>
                <a:hlinkClick r:id="rId3"/>
              </a:rPr>
              <a:t>insertOne()</a:t>
            </a:r>
            <a:r>
              <a:rPr lang="en-US"/>
              <a:t> - Inserts a single document into a collection.</a:t>
            </a:r>
            <a:endParaRPr/>
          </a:p>
          <a:p>
            <a:pPr indent="-457200" lvl="0" marL="457200" rtl="0" algn="just">
              <a:lnSpc>
                <a:spcPct val="100000"/>
              </a:lnSpc>
              <a:spcBef>
                <a:spcPts val="480"/>
              </a:spcBef>
              <a:spcAft>
                <a:spcPts val="0"/>
              </a:spcAft>
              <a:buSzPts val="2400"/>
              <a:buFont typeface="Arial"/>
              <a:buAutoNum type="arabicPeriod"/>
            </a:pPr>
            <a:r>
              <a:rPr lang="en-US" u="sng">
                <a:solidFill>
                  <a:schemeClr val="hlink"/>
                </a:solidFill>
                <a:hlinkClick r:id="rId4"/>
              </a:rPr>
              <a:t>insert()</a:t>
            </a:r>
            <a:r>
              <a:rPr lang="en-US"/>
              <a:t> - Inserts one or more documents into a collection.</a:t>
            </a:r>
            <a:endParaRPr/>
          </a:p>
          <a:p>
            <a:pPr indent="-457200" lvl="0" marL="457200" rtl="0" algn="just">
              <a:lnSpc>
                <a:spcPct val="100000"/>
              </a:lnSpc>
              <a:spcBef>
                <a:spcPts val="480"/>
              </a:spcBef>
              <a:spcAft>
                <a:spcPts val="0"/>
              </a:spcAft>
              <a:buSzPts val="2400"/>
              <a:buFont typeface="Arial"/>
              <a:buAutoNum type="arabicPeriod"/>
            </a:pPr>
            <a:r>
              <a:rPr lang="en-US" u="sng">
                <a:solidFill>
                  <a:schemeClr val="hlink"/>
                </a:solidFill>
                <a:hlinkClick r:id="rId5"/>
              </a:rPr>
              <a:t>insertMany()</a:t>
            </a:r>
            <a:r>
              <a:rPr lang="en-US"/>
              <a:t> - Insert multiple documents into a collection.</a:t>
            </a:r>
            <a:endParaRPr/>
          </a:p>
          <a:p>
            <a:pPr indent="0" lvl="0" marL="0" rtl="0" algn="l">
              <a:lnSpc>
                <a:spcPct val="100000"/>
              </a:lnSpc>
              <a:spcBef>
                <a:spcPts val="480"/>
              </a:spcBef>
              <a:spcAft>
                <a:spcPts val="0"/>
              </a:spcAft>
              <a:buSzPts val="2400"/>
              <a:buFont typeface="Noto Sans Symbols"/>
              <a:buNone/>
            </a:pPr>
            <a:r>
              <a:t/>
            </a:r>
            <a:endParaRPr/>
          </a:p>
        </p:txBody>
      </p:sp>
      <p:cxnSp>
        <p:nvCxnSpPr>
          <p:cNvPr id="426" name="Google Shape;426;p8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27" name="Google Shape;427;p8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28" name="Google Shape;428;p8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29" name="Google Shape;429;p84"/>
          <p:cNvPicPr preferRelativeResize="0"/>
          <p:nvPr/>
        </p:nvPicPr>
        <p:blipFill rotWithShape="1">
          <a:blip r:embed="rId6">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8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32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35" name="Google Shape;435;p8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36" name="Google Shape;436;p8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37" name="Google Shape;437;p8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38" name="Google Shape;438;p8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39" name="Google Shape;439;p85"/>
          <p:cNvPicPr preferRelativeResize="0"/>
          <p:nvPr/>
        </p:nvPicPr>
        <p:blipFill rotWithShape="1">
          <a:blip r:embed="rId4">
            <a:alphaModFix/>
          </a:blip>
          <a:srcRect b="0" l="0" r="0" t="0"/>
          <a:stretch/>
        </p:blipFill>
        <p:spPr>
          <a:xfrm>
            <a:off x="665736" y="1822633"/>
            <a:ext cx="7129149" cy="4473236"/>
          </a:xfrm>
          <a:prstGeom prst="rect">
            <a:avLst/>
          </a:prstGeom>
          <a:noFill/>
          <a:ln>
            <a:noFill/>
          </a:ln>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32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45" name="Google Shape;445;p8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46" name="Google Shape;446;p8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47" name="Google Shape;447;p8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48" name="Google Shape;448;p8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49" name="Google Shape;449;p86"/>
          <p:cNvPicPr preferRelativeResize="0"/>
          <p:nvPr/>
        </p:nvPicPr>
        <p:blipFill>
          <a:blip r:embed="rId4">
            <a:alphaModFix/>
          </a:blip>
          <a:stretch>
            <a:fillRect/>
          </a:stretch>
        </p:blipFill>
        <p:spPr>
          <a:xfrm>
            <a:off x="637325" y="1883800"/>
            <a:ext cx="7667225" cy="4645150"/>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8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55" name="Google Shape;455;p8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56" name="Google Shape;456;p8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57" name="Google Shape;457;p8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58" name="Google Shape;458;p8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59" name="Google Shape;459;p87"/>
          <p:cNvPicPr preferRelativeResize="0"/>
          <p:nvPr/>
        </p:nvPicPr>
        <p:blipFill rotWithShape="1">
          <a:blip r:embed="rId4">
            <a:alphaModFix/>
          </a:blip>
          <a:srcRect b="0" l="0" r="0" t="0"/>
          <a:stretch/>
        </p:blipFill>
        <p:spPr>
          <a:xfrm>
            <a:off x="474768" y="1232396"/>
            <a:ext cx="7634912" cy="5235860"/>
          </a:xfrm>
          <a:prstGeom prst="rect">
            <a:avLst/>
          </a:prstGeom>
          <a:noFill/>
          <a:ln>
            <a:noFill/>
          </a:ln>
        </p:spPr>
      </p:pic>
      <p:pic>
        <p:nvPicPr>
          <p:cNvPr id="460" name="Google Shape;460;p87"/>
          <p:cNvPicPr preferRelativeResize="0"/>
          <p:nvPr/>
        </p:nvPicPr>
        <p:blipFill>
          <a:blip r:embed="rId5">
            <a:alphaModFix/>
          </a:blip>
          <a:stretch>
            <a:fillRect/>
          </a:stretch>
        </p:blipFill>
        <p:spPr>
          <a:xfrm>
            <a:off x="539550" y="4094900"/>
            <a:ext cx="7570125" cy="2373350"/>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8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66" name="Google Shape;466;p8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67" name="Google Shape;467;p8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68" name="Google Shape;468;p8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69" name="Google Shape;469;p8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70" name="Google Shape;470;p88"/>
          <p:cNvPicPr preferRelativeResize="0"/>
          <p:nvPr/>
        </p:nvPicPr>
        <p:blipFill rotWithShape="1">
          <a:blip r:embed="rId4">
            <a:alphaModFix/>
          </a:blip>
          <a:srcRect b="0" l="0" r="0" t="0"/>
          <a:stretch/>
        </p:blipFill>
        <p:spPr>
          <a:xfrm>
            <a:off x="527857" y="1059072"/>
            <a:ext cx="7476891" cy="5611551"/>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76" name="Google Shape;476;p8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77" name="Google Shape;477;p8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78" name="Google Shape;478;p8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79" name="Google Shape;479;p8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80" name="Google Shape;480;p89"/>
          <p:cNvPicPr preferRelativeResize="0"/>
          <p:nvPr/>
        </p:nvPicPr>
        <p:blipFill rotWithShape="1">
          <a:blip r:embed="rId4">
            <a:alphaModFix/>
          </a:blip>
          <a:srcRect b="0" l="0" r="0" t="0"/>
          <a:stretch/>
        </p:blipFill>
        <p:spPr>
          <a:xfrm>
            <a:off x="585164" y="1300007"/>
            <a:ext cx="6939898" cy="5280675"/>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480"/>
              </a:spcBef>
              <a:spcAft>
                <a:spcPts val="0"/>
              </a:spcAft>
              <a:buSzPct val="74131"/>
              <a:buNone/>
            </a:pPr>
            <a:r>
              <a:rPr b="1" lang="en-US" sz="3500">
                <a:solidFill>
                  <a:srgbClr val="C00000"/>
                </a:solidFill>
              </a:rPr>
              <a:t>Switch or Create a new MongoDB Database</a:t>
            </a:r>
            <a:endParaRPr/>
          </a:p>
          <a:p>
            <a:pPr indent="-152399" lvl="0" marL="0" rtl="0" algn="just">
              <a:lnSpc>
                <a:spcPct val="100000"/>
              </a:lnSpc>
              <a:spcBef>
                <a:spcPts val="480"/>
              </a:spcBef>
              <a:spcAft>
                <a:spcPts val="0"/>
              </a:spcAft>
              <a:buSzPct val="108107"/>
              <a:buFont typeface="Noto Sans Symbols"/>
              <a:buChar char="❑"/>
            </a:pPr>
            <a:r>
              <a:rPr lang="en-US"/>
              <a:t>MongoDB is a document-oriented open-source NoSQL database. </a:t>
            </a:r>
            <a:endParaRPr/>
          </a:p>
          <a:p>
            <a:pPr indent="-152399" lvl="0" marL="0" rtl="0" algn="just">
              <a:lnSpc>
                <a:spcPct val="100000"/>
              </a:lnSpc>
              <a:spcBef>
                <a:spcPts val="480"/>
              </a:spcBef>
              <a:spcAft>
                <a:spcPts val="0"/>
              </a:spcAft>
              <a:buSzPct val="108107"/>
              <a:buFont typeface="Noto Sans Symbols"/>
              <a:buChar char="❑"/>
            </a:pPr>
            <a:r>
              <a:rPr lang="en-US"/>
              <a:t>It is one of the most popular and widely used NoSQL databases. </a:t>
            </a:r>
            <a:endParaRPr/>
          </a:p>
          <a:p>
            <a:pPr indent="-152399" lvl="0" marL="0" rtl="0" algn="just">
              <a:lnSpc>
                <a:spcPct val="100000"/>
              </a:lnSpc>
              <a:spcBef>
                <a:spcPts val="480"/>
              </a:spcBef>
              <a:spcAft>
                <a:spcPts val="0"/>
              </a:spcAft>
              <a:buSzPct val="108107"/>
              <a:buFont typeface="Noto Sans Symbols"/>
              <a:buChar char="❑"/>
            </a:pPr>
            <a:r>
              <a:rPr b="1" lang="en-US">
                <a:solidFill>
                  <a:srgbClr val="C00000"/>
                </a:solidFill>
              </a:rPr>
              <a:t>A database is a place where data is stored in an organized way</a:t>
            </a:r>
            <a:r>
              <a:rPr lang="en-US"/>
              <a:t>.</a:t>
            </a:r>
            <a:endParaRPr/>
          </a:p>
          <a:p>
            <a:pPr indent="-152399" lvl="0" marL="0" rtl="0" algn="just">
              <a:lnSpc>
                <a:spcPct val="100000"/>
              </a:lnSpc>
              <a:spcBef>
                <a:spcPts val="480"/>
              </a:spcBef>
              <a:spcAft>
                <a:spcPts val="0"/>
              </a:spcAft>
              <a:buSzPct val="108107"/>
              <a:buFont typeface="Noto Sans Symbols"/>
              <a:buChar char="❑"/>
            </a:pPr>
            <a:r>
              <a:rPr lang="en-US"/>
              <a:t> In </a:t>
            </a:r>
            <a:r>
              <a:rPr b="1" lang="en-US">
                <a:solidFill>
                  <a:srgbClr val="FF0000"/>
                </a:solidFill>
              </a:rPr>
              <a:t>MongoDB, databases are used to store collections</a:t>
            </a:r>
            <a:r>
              <a:rPr lang="en-US"/>
              <a:t>. </a:t>
            </a:r>
            <a:endParaRPr/>
          </a:p>
          <a:p>
            <a:pPr indent="-152399" lvl="0" marL="0" rtl="0" algn="just">
              <a:lnSpc>
                <a:spcPct val="100000"/>
              </a:lnSpc>
              <a:spcBef>
                <a:spcPts val="480"/>
              </a:spcBef>
              <a:spcAft>
                <a:spcPts val="0"/>
              </a:spcAft>
              <a:buSzPct val="108107"/>
              <a:buFont typeface="Noto Sans Symbols"/>
              <a:buChar char="❑"/>
            </a:pPr>
            <a:r>
              <a:rPr lang="en-US"/>
              <a:t>A </a:t>
            </a:r>
            <a:r>
              <a:rPr b="1" lang="en-US"/>
              <a:t>single MongoDB </a:t>
            </a:r>
            <a:r>
              <a:rPr lang="en-US"/>
              <a:t>server can have multiple databases and a single MongoDB database can have multiple collections.</a:t>
            </a:r>
            <a:endParaRPr/>
          </a:p>
          <a:p>
            <a:pPr indent="-152399" lvl="0" marL="0" rtl="0" algn="just">
              <a:lnSpc>
                <a:spcPct val="100000"/>
              </a:lnSpc>
              <a:spcBef>
                <a:spcPts val="480"/>
              </a:spcBef>
              <a:spcAft>
                <a:spcPts val="0"/>
              </a:spcAft>
              <a:buSzPct val="108107"/>
              <a:buFont typeface="Noto Sans Symbols"/>
              <a:buChar char="❑"/>
            </a:pPr>
            <a:r>
              <a:rPr lang="en-US"/>
              <a:t>You can use </a:t>
            </a:r>
            <a:r>
              <a:rPr lang="en-US" u="sng">
                <a:solidFill>
                  <a:schemeClr val="hlink"/>
                </a:solidFill>
                <a:hlinkClick r:id="rId3"/>
              </a:rPr>
              <a:t>MongoDB Shell</a:t>
            </a:r>
            <a:r>
              <a:rPr lang="en-US"/>
              <a:t> or </a:t>
            </a:r>
            <a:r>
              <a:rPr lang="en-US" u="sng">
                <a:solidFill>
                  <a:schemeClr val="hlink"/>
                </a:solidFill>
                <a:hlinkClick r:id="rId4"/>
              </a:rPr>
              <a:t>MongoDB Compass</a:t>
            </a:r>
            <a:r>
              <a:rPr lang="en-US"/>
              <a:t> to create a new database.</a:t>
            </a:r>
            <a:endParaRPr/>
          </a:p>
          <a:p>
            <a:pPr indent="-152399" lvl="0" marL="0" rtl="0" algn="just">
              <a:lnSpc>
                <a:spcPct val="100000"/>
              </a:lnSpc>
              <a:spcBef>
                <a:spcPts val="480"/>
              </a:spcBef>
              <a:spcAft>
                <a:spcPts val="0"/>
              </a:spcAft>
              <a:buSzPct val="108107"/>
              <a:buFont typeface="Noto Sans Symbols"/>
              <a:buChar char="❑"/>
            </a:pPr>
            <a:r>
              <a:rPr lang="en-US"/>
              <a:t>MongoDB provides the use &lt;database-name command to connect with the database. </a:t>
            </a:r>
            <a:endParaRPr/>
          </a:p>
          <a:p>
            <a:pPr indent="-152399" lvl="0" marL="0" rtl="0" algn="just">
              <a:lnSpc>
                <a:spcPct val="100000"/>
              </a:lnSpc>
              <a:spcBef>
                <a:spcPts val="480"/>
              </a:spcBef>
              <a:spcAft>
                <a:spcPts val="0"/>
              </a:spcAft>
              <a:buSzPct val="108107"/>
              <a:buFont typeface="Noto Sans Symbols"/>
              <a:buChar char="❑"/>
            </a:pPr>
            <a:r>
              <a:rPr lang="en-US"/>
              <a:t>If the specified database name does not exist then it creates it and set it as a current database.</a:t>
            </a:r>
            <a:endParaRPr/>
          </a:p>
          <a:p>
            <a:pPr indent="-152399" lvl="0" marL="0" rtl="0" algn="just">
              <a:lnSpc>
                <a:spcPct val="100000"/>
              </a:lnSpc>
              <a:spcBef>
                <a:spcPts val="480"/>
              </a:spcBef>
              <a:spcAft>
                <a:spcPts val="0"/>
              </a:spcAft>
              <a:buSzPct val="108107"/>
              <a:buFont typeface="Noto Sans Symbols"/>
              <a:buChar char="❑"/>
            </a:pPr>
            <a:r>
              <a:rPr lang="en-US"/>
              <a:t>For example, the following command switch to the "humanResouredb" database. If it does not exist then creates it.</a:t>
            </a:r>
            <a:endParaRPr/>
          </a:p>
          <a:p>
            <a:pPr indent="0" lvl="0" marL="0" rtl="0" algn="l">
              <a:lnSpc>
                <a:spcPct val="100000"/>
              </a:lnSpc>
              <a:spcBef>
                <a:spcPts val="0"/>
              </a:spcBef>
              <a:spcAft>
                <a:spcPts val="0"/>
              </a:spcAft>
              <a:buSzPct val="108107"/>
              <a:buNone/>
            </a:pPr>
            <a:r>
              <a:t/>
            </a:r>
            <a:endParaRPr/>
          </a:p>
        </p:txBody>
      </p:sp>
      <p:cxnSp>
        <p:nvCxnSpPr>
          <p:cNvPr id="219" name="Google Shape;219;p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20" name="Google Shape;220;p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21" name="Google Shape;221;p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22" name="Google Shape;222;p3"/>
          <p:cNvPicPr preferRelativeResize="0"/>
          <p:nvPr/>
        </p:nvPicPr>
        <p:blipFill rotWithShape="1">
          <a:blip r:embed="rId5">
            <a:alphaModFix/>
          </a:blip>
          <a:srcRect b="0" l="0" r="0" t="0"/>
          <a:stretch/>
        </p:blipFill>
        <p:spPr>
          <a:xfrm>
            <a:off x="6850504" y="0"/>
            <a:ext cx="1978701" cy="876300"/>
          </a:xfrm>
          <a:prstGeom prst="rect">
            <a:avLst/>
          </a:prstGeom>
          <a:noFill/>
          <a:ln>
            <a:noFill/>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9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Single Document in a Collection using insertOne()</a:t>
            </a:r>
            <a:endParaRPr/>
          </a:p>
          <a:p>
            <a:pPr indent="0" lvl="0" marL="0" rtl="0" algn="l">
              <a:lnSpc>
                <a:spcPct val="100000"/>
              </a:lnSpc>
              <a:spcBef>
                <a:spcPts val="480"/>
              </a:spcBef>
              <a:spcAft>
                <a:spcPts val="0"/>
              </a:spcAft>
              <a:buSzPts val="2400"/>
              <a:buFont typeface="Noto Sans Symbols"/>
              <a:buNone/>
            </a:pPr>
            <a:r>
              <a:t/>
            </a:r>
            <a:endParaRPr/>
          </a:p>
        </p:txBody>
      </p:sp>
      <p:cxnSp>
        <p:nvCxnSpPr>
          <p:cNvPr id="486" name="Google Shape;486;p9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87" name="Google Shape;487;p9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88" name="Google Shape;488;p9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89" name="Google Shape;489;p9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490" name="Google Shape;490;p90"/>
          <p:cNvPicPr preferRelativeResize="0"/>
          <p:nvPr/>
        </p:nvPicPr>
        <p:blipFill>
          <a:blip r:embed="rId4">
            <a:alphaModFix/>
          </a:blip>
          <a:stretch>
            <a:fillRect/>
          </a:stretch>
        </p:blipFill>
        <p:spPr>
          <a:xfrm>
            <a:off x="398325" y="1438300"/>
            <a:ext cx="7585350" cy="4934825"/>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9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rPr lang="en-US"/>
              <a:t>In MongoDB, a collection represents a table in RDBMS and a document is like a record in a table. Learn how to insert one or more documents into a collection.</a:t>
            </a:r>
            <a:endParaRPr/>
          </a:p>
          <a:p>
            <a:pPr indent="0" lvl="0" marL="0" rtl="0" algn="l">
              <a:lnSpc>
                <a:spcPct val="100000"/>
              </a:lnSpc>
              <a:spcBef>
                <a:spcPts val="480"/>
              </a:spcBef>
              <a:spcAft>
                <a:spcPts val="0"/>
              </a:spcAft>
              <a:buSzPts val="2400"/>
              <a:buNone/>
            </a:pPr>
            <a:r>
              <a:rPr lang="en-US"/>
              <a:t>MongoDB provides the following methods to insert documents into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3"/>
              </a:rPr>
              <a:t>insertOne()</a:t>
            </a:r>
            <a:r>
              <a:rPr lang="en-US"/>
              <a:t> - Inserts a single document into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4"/>
              </a:rPr>
              <a:t>insert()</a:t>
            </a:r>
            <a:r>
              <a:rPr lang="en-US"/>
              <a:t> - Inserts one or more documents into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5"/>
              </a:rPr>
              <a:t>insertMany()</a:t>
            </a:r>
            <a:r>
              <a:rPr lang="en-US"/>
              <a:t> - Insert multiple documents into a collection.</a:t>
            </a:r>
            <a:endParaRPr/>
          </a:p>
          <a:p>
            <a:pPr indent="-304800" lvl="0" marL="457200" rtl="0" algn="l">
              <a:lnSpc>
                <a:spcPct val="100000"/>
              </a:lnSpc>
              <a:spcBef>
                <a:spcPts val="480"/>
              </a:spcBef>
              <a:spcAft>
                <a:spcPts val="0"/>
              </a:spcAft>
              <a:buSzPts val="2400"/>
              <a:buFont typeface="Arial"/>
              <a:buNone/>
            </a:pPr>
            <a:r>
              <a:t/>
            </a:r>
            <a:endParaRPr/>
          </a:p>
        </p:txBody>
      </p:sp>
      <p:cxnSp>
        <p:nvCxnSpPr>
          <p:cNvPr id="496" name="Google Shape;496;p9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497" name="Google Shape;497;p9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498" name="Google Shape;498;p9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499" name="Google Shape;499;p91"/>
          <p:cNvPicPr preferRelativeResize="0"/>
          <p:nvPr/>
        </p:nvPicPr>
        <p:blipFill rotWithShape="1">
          <a:blip r:embed="rId6">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9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304800" lvl="0" marL="457200" rtl="0" algn="l">
              <a:lnSpc>
                <a:spcPct val="100000"/>
              </a:lnSpc>
              <a:spcBef>
                <a:spcPts val="480"/>
              </a:spcBef>
              <a:spcAft>
                <a:spcPts val="0"/>
              </a:spcAft>
              <a:buSzPts val="2400"/>
              <a:buFont typeface="Arial"/>
              <a:buNone/>
            </a:pPr>
            <a:r>
              <a:t/>
            </a:r>
            <a:endParaRPr/>
          </a:p>
        </p:txBody>
      </p:sp>
      <p:cxnSp>
        <p:nvCxnSpPr>
          <p:cNvPr id="505" name="Google Shape;505;p9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06" name="Google Shape;506;p9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07" name="Google Shape;507;p9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08" name="Google Shape;508;p9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09" name="Google Shape;509;p92"/>
          <p:cNvPicPr preferRelativeResize="0"/>
          <p:nvPr/>
        </p:nvPicPr>
        <p:blipFill rotWithShape="1">
          <a:blip r:embed="rId4">
            <a:alphaModFix/>
          </a:blip>
          <a:srcRect b="0" l="0" r="0" t="0"/>
          <a:stretch/>
        </p:blipFill>
        <p:spPr>
          <a:xfrm>
            <a:off x="540350" y="1489570"/>
            <a:ext cx="7674260" cy="4101761"/>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0" lvl="0" marL="0" rtl="0" algn="l">
              <a:lnSpc>
                <a:spcPct val="100000"/>
              </a:lnSpc>
              <a:spcBef>
                <a:spcPts val="480"/>
              </a:spcBef>
              <a:spcAft>
                <a:spcPts val="0"/>
              </a:spcAft>
              <a:buSzPts val="2400"/>
              <a:buNone/>
            </a:pPr>
            <a:r>
              <a:rPr lang="en-US" sz="2000"/>
              <a:t>Parameters:</a:t>
            </a:r>
            <a:endParaRPr/>
          </a:p>
          <a:p>
            <a:pPr indent="-152400" lvl="0" marL="0" rtl="0" algn="l">
              <a:lnSpc>
                <a:spcPct val="100000"/>
              </a:lnSpc>
              <a:spcBef>
                <a:spcPts val="480"/>
              </a:spcBef>
              <a:spcAft>
                <a:spcPts val="0"/>
              </a:spcAft>
              <a:buSzPts val="2400"/>
              <a:buFont typeface="Noto Sans Symbols"/>
              <a:buChar char="▪"/>
            </a:pPr>
            <a:r>
              <a:rPr lang="en-US" sz="2000"/>
              <a:t>document or array of documents: A single document or array of documents to insert into the collection.</a:t>
            </a:r>
            <a:endParaRPr/>
          </a:p>
          <a:p>
            <a:pPr indent="-152400" lvl="0" marL="0" rtl="0" algn="l">
              <a:lnSpc>
                <a:spcPct val="100000"/>
              </a:lnSpc>
              <a:spcBef>
                <a:spcPts val="480"/>
              </a:spcBef>
              <a:spcAft>
                <a:spcPts val="0"/>
              </a:spcAft>
              <a:buSzPts val="2400"/>
              <a:buFont typeface="Noto Sans Symbols"/>
              <a:buChar char="▪"/>
            </a:pPr>
            <a:r>
              <a:rPr lang="en-US" sz="2000"/>
              <a:t>writeConcern: Optional. A document expressing the </a:t>
            </a:r>
            <a:r>
              <a:rPr lang="en-US" sz="2000" u="sng">
                <a:solidFill>
                  <a:schemeClr val="hlink"/>
                </a:solidFill>
                <a:hlinkClick r:id="rId3"/>
              </a:rPr>
              <a:t>write concern</a:t>
            </a:r>
            <a:r>
              <a:rPr lang="en-US" sz="2000"/>
              <a:t> to override the default write concern.</a:t>
            </a:r>
            <a:endParaRPr/>
          </a:p>
          <a:p>
            <a:pPr indent="-152400" lvl="0" marL="0" rtl="0" algn="l">
              <a:lnSpc>
                <a:spcPct val="100000"/>
              </a:lnSpc>
              <a:spcBef>
                <a:spcPts val="480"/>
              </a:spcBef>
              <a:spcAft>
                <a:spcPts val="0"/>
              </a:spcAft>
              <a:buSzPts val="2400"/>
              <a:buFont typeface="Noto Sans Symbols"/>
              <a:buChar char="▪"/>
            </a:pPr>
            <a:r>
              <a:rPr lang="en-US" sz="2000"/>
              <a:t>ordered: Optional. A boolean value indicating whether it's ordered or unordered insert operation. If true then performs ordered insert where if an error occurs with one of the documents, then MongoDB will return without processing the remaining documents in the array. If false, then process all the documents even if an error occurred. Defaults to true.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15" name="Google Shape;515;p9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16" name="Google Shape;516;p9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17" name="Google Shape;517;p9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18" name="Google Shape;518;p93"/>
          <p:cNvPicPr preferRelativeResize="0"/>
          <p:nvPr/>
        </p:nvPicPr>
        <p:blipFill rotWithShape="1">
          <a:blip r:embed="rId4">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9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24" name="Google Shape;524;p9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25" name="Google Shape;525;p9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26" name="Google Shape;526;p9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27" name="Google Shape;527;p9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28" name="Google Shape;528;p94"/>
          <p:cNvPicPr preferRelativeResize="0"/>
          <p:nvPr/>
        </p:nvPicPr>
        <p:blipFill rotWithShape="1">
          <a:blip r:embed="rId4">
            <a:alphaModFix/>
          </a:blip>
          <a:srcRect b="0" l="0" r="0" t="0"/>
          <a:stretch/>
        </p:blipFill>
        <p:spPr>
          <a:xfrm>
            <a:off x="643874" y="1309219"/>
            <a:ext cx="7210972" cy="4971660"/>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34" name="Google Shape;534;p9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35" name="Google Shape;535;p9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36" name="Google Shape;536;p9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37" name="Google Shape;537;p9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38" name="Google Shape;538;p95"/>
          <p:cNvPicPr preferRelativeResize="0"/>
          <p:nvPr/>
        </p:nvPicPr>
        <p:blipFill rotWithShape="1">
          <a:blip r:embed="rId4">
            <a:alphaModFix/>
          </a:blip>
          <a:srcRect b="0" l="0" r="0" t="0"/>
          <a:stretch/>
        </p:blipFill>
        <p:spPr>
          <a:xfrm>
            <a:off x="634193" y="1275647"/>
            <a:ext cx="7340575" cy="5260064"/>
          </a:xfrm>
          <a:prstGeom prst="rect">
            <a:avLst/>
          </a:prstGeom>
          <a:noFill/>
          <a:ln>
            <a:noFill/>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44" name="Google Shape;544;p9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45" name="Google Shape;545;p9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46" name="Google Shape;546;p9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47" name="Google Shape;547;p9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48" name="Google Shape;548;p96"/>
          <p:cNvPicPr preferRelativeResize="0"/>
          <p:nvPr/>
        </p:nvPicPr>
        <p:blipFill rotWithShape="1">
          <a:blip r:embed="rId4">
            <a:alphaModFix/>
          </a:blip>
          <a:srcRect b="0" l="0" r="0" t="0"/>
          <a:stretch/>
        </p:blipFill>
        <p:spPr>
          <a:xfrm>
            <a:off x="580947" y="1554684"/>
            <a:ext cx="6869164" cy="3751834"/>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54" name="Google Shape;554;p9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55" name="Google Shape;555;p9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56" name="Google Shape;556;p9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57" name="Google Shape;557;p9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58" name="Google Shape;558;p97"/>
          <p:cNvPicPr preferRelativeResize="0"/>
          <p:nvPr/>
        </p:nvPicPr>
        <p:blipFill>
          <a:blip r:embed="rId4">
            <a:alphaModFix/>
          </a:blip>
          <a:stretch>
            <a:fillRect/>
          </a:stretch>
        </p:blipFill>
        <p:spPr>
          <a:xfrm>
            <a:off x="589488" y="1199138"/>
            <a:ext cx="7658974" cy="4856000"/>
          </a:xfrm>
          <a:prstGeom prst="rect">
            <a:avLst/>
          </a:prstGeom>
          <a:noFill/>
          <a:ln>
            <a:noFill/>
          </a:ln>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64" name="Google Shape;564;p9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65" name="Google Shape;565;p9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66" name="Google Shape;566;p9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67" name="Google Shape;567;p9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68" name="Google Shape;568;p98"/>
          <p:cNvPicPr preferRelativeResize="0"/>
          <p:nvPr/>
        </p:nvPicPr>
        <p:blipFill rotWithShape="1">
          <a:blip r:embed="rId4">
            <a:alphaModFix/>
          </a:blip>
          <a:srcRect b="0" l="0" r="0" t="0"/>
          <a:stretch/>
        </p:blipFill>
        <p:spPr>
          <a:xfrm>
            <a:off x="775820" y="1605119"/>
            <a:ext cx="6839182" cy="3566488"/>
          </a:xfrm>
          <a:prstGeom prst="rect">
            <a:avLst/>
          </a:prstGeom>
          <a:noFill/>
          <a:ln>
            <a:noFill/>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74" name="Google Shape;574;p9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75" name="Google Shape;575;p9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76" name="Google Shape;576;p9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77" name="Google Shape;577;p9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78" name="Google Shape;578;p99"/>
          <p:cNvPicPr preferRelativeResize="0"/>
          <p:nvPr/>
        </p:nvPicPr>
        <p:blipFill>
          <a:blip r:embed="rId4">
            <a:alphaModFix/>
          </a:blip>
          <a:stretch>
            <a:fillRect/>
          </a:stretch>
        </p:blipFill>
        <p:spPr>
          <a:xfrm>
            <a:off x="466100" y="1212275"/>
            <a:ext cx="6842176" cy="5351325"/>
          </a:xfrm>
          <a:prstGeom prst="rect">
            <a:avLst/>
          </a:prstGeom>
          <a:noFill/>
          <a:ln>
            <a:noFill/>
          </a:ln>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63"/>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a:p>
          <a:p>
            <a:pPr indent="0" lvl="0" marL="0" rtl="0" algn="l">
              <a:lnSpc>
                <a:spcPct val="100000"/>
              </a:lnSpc>
              <a:spcBef>
                <a:spcPts val="0"/>
              </a:spcBef>
              <a:spcAft>
                <a:spcPts val="0"/>
              </a:spcAft>
              <a:buSzPts val="2400"/>
              <a:buNone/>
            </a:pPr>
            <a:r>
              <a:t/>
            </a:r>
            <a:endParaRPr/>
          </a:p>
        </p:txBody>
      </p:sp>
      <p:cxnSp>
        <p:nvCxnSpPr>
          <p:cNvPr id="228" name="Google Shape;228;p6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29" name="Google Shape;229;p6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30" name="Google Shape;230;p6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31" name="Google Shape;231;p63"/>
          <p:cNvPicPr preferRelativeResize="0"/>
          <p:nvPr/>
        </p:nvPicPr>
        <p:blipFill rotWithShape="1">
          <a:blip r:embed="rId3">
            <a:alphaModFix/>
          </a:blip>
          <a:srcRect b="0" l="0" r="0" t="0"/>
          <a:stretch/>
        </p:blipFill>
        <p:spPr>
          <a:xfrm>
            <a:off x="7839856" y="0"/>
            <a:ext cx="749507" cy="524656"/>
          </a:xfrm>
          <a:prstGeom prst="rect">
            <a:avLst/>
          </a:prstGeom>
          <a:noFill/>
          <a:ln>
            <a:noFill/>
          </a:ln>
        </p:spPr>
      </p:pic>
      <p:pic>
        <p:nvPicPr>
          <p:cNvPr id="232" name="Google Shape;232;p63"/>
          <p:cNvPicPr preferRelativeResize="0"/>
          <p:nvPr/>
        </p:nvPicPr>
        <p:blipFill>
          <a:blip r:embed="rId4">
            <a:alphaModFix/>
          </a:blip>
          <a:stretch>
            <a:fillRect/>
          </a:stretch>
        </p:blipFill>
        <p:spPr>
          <a:xfrm>
            <a:off x="623900" y="654225"/>
            <a:ext cx="7467600" cy="1146875"/>
          </a:xfrm>
          <a:prstGeom prst="rect">
            <a:avLst/>
          </a:prstGeom>
          <a:noFill/>
          <a:ln>
            <a:noFill/>
          </a:ln>
        </p:spPr>
      </p:pic>
      <p:pic>
        <p:nvPicPr>
          <p:cNvPr id="233" name="Google Shape;233;p63"/>
          <p:cNvPicPr preferRelativeResize="0"/>
          <p:nvPr/>
        </p:nvPicPr>
        <p:blipFill>
          <a:blip r:embed="rId5">
            <a:alphaModFix/>
          </a:blip>
          <a:stretch>
            <a:fillRect/>
          </a:stretch>
        </p:blipFill>
        <p:spPr>
          <a:xfrm>
            <a:off x="623900" y="1930675"/>
            <a:ext cx="7659450" cy="2745225"/>
          </a:xfrm>
          <a:prstGeom prst="rect">
            <a:avLst/>
          </a:prstGeom>
          <a:noFill/>
          <a:ln>
            <a:noFill/>
          </a:ln>
        </p:spPr>
      </p:pic>
      <p:pic>
        <p:nvPicPr>
          <p:cNvPr id="234" name="Google Shape;234;p63"/>
          <p:cNvPicPr preferRelativeResize="0"/>
          <p:nvPr/>
        </p:nvPicPr>
        <p:blipFill>
          <a:blip r:embed="rId6">
            <a:alphaModFix/>
          </a:blip>
          <a:stretch>
            <a:fillRect/>
          </a:stretch>
        </p:blipFill>
        <p:spPr>
          <a:xfrm>
            <a:off x="623900" y="4675900"/>
            <a:ext cx="5402825" cy="2029700"/>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84" name="Google Shape;584;p10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85" name="Google Shape;585;p10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86" name="Google Shape;586;p10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87" name="Google Shape;587;p100"/>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
        <p:nvSpPr>
          <p:cNvPr id="588" name="Google Shape;588;p100"/>
          <p:cNvSpPr/>
          <p:nvPr/>
        </p:nvSpPr>
        <p:spPr>
          <a:xfrm>
            <a:off x="5576341" y="1543987"/>
            <a:ext cx="2941200" cy="1200300"/>
          </a:xfrm>
          <a:prstGeom prst="rect">
            <a:avLst/>
          </a:prstGeom>
          <a:solidFill>
            <a:srgbClr val="D9E5F3"/>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181717"/>
              </a:buClr>
              <a:buSzPts val="1200"/>
              <a:buFont typeface="Arial"/>
              <a:buNone/>
            </a:pPr>
            <a:r>
              <a:rPr b="0" i="0" lang="en-US" sz="1200" u="none" cap="none" strike="noStrike">
                <a:solidFill>
                  <a:srgbClr val="181717"/>
                </a:solidFill>
                <a:latin typeface="Verdana"/>
                <a:ea typeface="Verdana"/>
                <a:cs typeface="Verdana"/>
                <a:sym typeface="Verdana"/>
              </a:rPr>
              <a:t>In the above output, it encounters an error while inserting the second document. So, it only inserts the first document. </a:t>
            </a:r>
            <a:r>
              <a:rPr b="0" i="0" lang="en-US" sz="1200" u="none" cap="none" strike="noStrike">
                <a:solidFill>
                  <a:srgbClr val="000000"/>
                </a:solidFill>
                <a:latin typeface="Consolas"/>
                <a:ea typeface="Consolas"/>
                <a:cs typeface="Consolas"/>
                <a:sym typeface="Consolas"/>
              </a:rPr>
              <a:t>nInserted</a:t>
            </a:r>
            <a:r>
              <a:rPr b="0" i="0" lang="en-US" sz="1200" u="none" cap="none" strike="noStrike">
                <a:solidFill>
                  <a:srgbClr val="181717"/>
                </a:solidFill>
                <a:latin typeface="Verdana"/>
                <a:ea typeface="Verdana"/>
                <a:cs typeface="Verdana"/>
                <a:sym typeface="Verdana"/>
              </a:rPr>
              <a:t> indicates the number of documents inserted successfully.</a:t>
            </a:r>
            <a:r>
              <a:rPr b="0" i="0" lang="en-US" sz="11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id="589" name="Google Shape;589;p100"/>
          <p:cNvPicPr preferRelativeResize="0"/>
          <p:nvPr/>
        </p:nvPicPr>
        <p:blipFill>
          <a:blip r:embed="rId4">
            <a:alphaModFix/>
          </a:blip>
          <a:stretch>
            <a:fillRect/>
          </a:stretch>
        </p:blipFill>
        <p:spPr>
          <a:xfrm>
            <a:off x="204250" y="1108825"/>
            <a:ext cx="5372099" cy="5596774"/>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595" name="Google Shape;595;p10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596" name="Google Shape;596;p10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597" name="Google Shape;597;p10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598" name="Google Shape;598;p10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599" name="Google Shape;599;p101"/>
          <p:cNvPicPr preferRelativeResize="0"/>
          <p:nvPr/>
        </p:nvPicPr>
        <p:blipFill rotWithShape="1">
          <a:blip r:embed="rId4">
            <a:alphaModFix/>
          </a:blip>
          <a:srcRect b="0" l="0" r="0" t="0"/>
          <a:stretch/>
        </p:blipFill>
        <p:spPr>
          <a:xfrm>
            <a:off x="656055" y="1219903"/>
            <a:ext cx="7543565" cy="5240858"/>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05" name="Google Shape;605;p10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06" name="Google Shape;606;p10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07" name="Google Shape;607;p10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08" name="Google Shape;608;p10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09" name="Google Shape;609;p102"/>
          <p:cNvPicPr preferRelativeResize="0"/>
          <p:nvPr/>
        </p:nvPicPr>
        <p:blipFill rotWithShape="1">
          <a:blip r:embed="rId4">
            <a:alphaModFix/>
          </a:blip>
          <a:srcRect b="0" l="0" r="0" t="0"/>
          <a:stretch/>
        </p:blipFill>
        <p:spPr>
          <a:xfrm>
            <a:off x="1787031" y="1124262"/>
            <a:ext cx="5210175" cy="5493894"/>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15" name="Google Shape;615;p10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16" name="Google Shape;616;p10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17" name="Google Shape;617;p10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18" name="Google Shape;618;p10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19" name="Google Shape;619;p103"/>
          <p:cNvPicPr preferRelativeResize="0"/>
          <p:nvPr/>
        </p:nvPicPr>
        <p:blipFill rotWithShape="1">
          <a:blip r:embed="rId4">
            <a:alphaModFix/>
          </a:blip>
          <a:srcRect b="0" l="0" r="0" t="0"/>
          <a:stretch/>
        </p:blipFill>
        <p:spPr>
          <a:xfrm>
            <a:off x="502249" y="1459746"/>
            <a:ext cx="7922222" cy="4521330"/>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480"/>
              </a:spcBef>
              <a:spcAft>
                <a:spcPts val="0"/>
              </a:spcAft>
              <a:buSzPct val="120000"/>
              <a:buNone/>
            </a:pPr>
            <a:r>
              <a:rPr b="1" lang="en-US" sz="2000">
                <a:solidFill>
                  <a:srgbClr val="C00000"/>
                </a:solidFill>
              </a:rPr>
              <a:t>MongoDB - Insert Multiple Documents in a Collection</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Employee&gt; db.Emp_det.insertMany(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_id: "11",</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fname: "Ravi",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lname: "sharma",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email: "ravisharma@gmail.com"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_id: "12",</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fname: "Moorthy",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lname: "R",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email: "</a:t>
            </a:r>
            <a:r>
              <a:rPr b="1" lang="en-US" sz="2000" u="sng">
                <a:solidFill>
                  <a:srgbClr val="0000FF"/>
                </a:solidFill>
                <a:hlinkClick r:id="rId3">
                  <a:extLst>
                    <a:ext uri="{A12FA001-AC4F-418D-AE19-62706E023703}">
                      <ahyp:hlinkClr val="tx"/>
                    </a:ext>
                  </a:extLst>
                </a:hlinkClick>
              </a:rPr>
              <a:t>murthy1258@gmail.com</a:t>
            </a:r>
            <a:r>
              <a:rPr b="1" lang="en-US" sz="2000">
                <a:solidFill>
                  <a:srgbClr val="0000FF"/>
                </a:solidFill>
              </a:rPr>
              <a:t>"</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 }</a:t>
            </a:r>
            <a:endParaRPr b="1" sz="2000">
              <a:solidFill>
                <a:srgbClr val="0000FF"/>
              </a:solidFill>
            </a:endParaRPr>
          </a:p>
          <a:p>
            <a:pPr indent="0" lvl="0" marL="0" rtl="0" algn="l">
              <a:lnSpc>
                <a:spcPct val="100000"/>
              </a:lnSpc>
              <a:spcBef>
                <a:spcPts val="480"/>
              </a:spcBef>
              <a:spcAft>
                <a:spcPts val="0"/>
              </a:spcAft>
              <a:buSzPct val="55000"/>
              <a:buNone/>
            </a:pPr>
            <a:r>
              <a:rPr b="1" lang="en-US" sz="2000">
                <a:solidFill>
                  <a:srgbClr val="0000FF"/>
                </a:solidFill>
              </a:rPr>
              <a:t>])</a:t>
            </a:r>
            <a:endParaRPr b="1" sz="2000">
              <a:solidFill>
                <a:srgbClr val="0000FF"/>
              </a:solidFill>
            </a:endParaRPr>
          </a:p>
          <a:p>
            <a:pPr indent="0" lvl="0" marL="0" rtl="0" algn="l">
              <a:lnSpc>
                <a:spcPct val="100000"/>
              </a:lnSpc>
              <a:spcBef>
                <a:spcPts val="480"/>
              </a:spcBef>
              <a:spcAft>
                <a:spcPts val="0"/>
              </a:spcAft>
              <a:buClr>
                <a:schemeClr val="dk1"/>
              </a:buClr>
              <a:buSzPct val="55000"/>
              <a:buFont typeface="Arial"/>
              <a:buNone/>
            </a:pPr>
            <a:r>
              <a:t/>
            </a:r>
            <a:endParaRPr b="1" sz="2000">
              <a:solidFill>
                <a:srgbClr val="C00000"/>
              </a:solidFill>
            </a:endParaRPr>
          </a:p>
          <a:p>
            <a:pPr indent="0" lvl="0" marL="0" rtl="0" algn="l">
              <a:lnSpc>
                <a:spcPct val="100000"/>
              </a:lnSpc>
              <a:spcBef>
                <a:spcPts val="480"/>
              </a:spcBef>
              <a:spcAft>
                <a:spcPts val="0"/>
              </a:spcAft>
              <a:buClr>
                <a:schemeClr val="dk1"/>
              </a:buClr>
              <a:buSzPct val="55000"/>
              <a:buFont typeface="Arial"/>
              <a:buNone/>
            </a:pPr>
            <a:r>
              <a:rPr b="1" lang="en-US" sz="2000">
                <a:solidFill>
                  <a:srgbClr val="C00000"/>
                </a:solidFill>
              </a:rPr>
              <a:t>{ acknowledged: true, insertedIds: { '0': '11', '1': '12' } }</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C00000"/>
              </a:solidFill>
            </a:endParaRPr>
          </a:p>
          <a:p>
            <a:pPr indent="0" lvl="0" marL="0" rtl="0" algn="l">
              <a:lnSpc>
                <a:spcPct val="100000"/>
              </a:lnSpc>
              <a:spcBef>
                <a:spcPts val="480"/>
              </a:spcBef>
              <a:spcAft>
                <a:spcPts val="0"/>
              </a:spcAft>
              <a:buSzPct val="120000"/>
              <a:buNone/>
            </a:pPr>
            <a:r>
              <a:t/>
            </a:r>
            <a:endParaRPr b="1" sz="2000">
              <a:solidFill>
                <a:srgbClr val="C00000"/>
              </a:solidFill>
            </a:endParaRPr>
          </a:p>
          <a:p>
            <a:pPr indent="-304800" lvl="0" marL="457200" rtl="0" algn="l">
              <a:lnSpc>
                <a:spcPct val="100000"/>
              </a:lnSpc>
              <a:spcBef>
                <a:spcPts val="480"/>
              </a:spcBef>
              <a:spcAft>
                <a:spcPts val="0"/>
              </a:spcAft>
              <a:buSzPct val="100000"/>
              <a:buFont typeface="Arial"/>
              <a:buNone/>
            </a:pPr>
            <a:r>
              <a:t/>
            </a:r>
            <a:endParaRPr/>
          </a:p>
        </p:txBody>
      </p:sp>
      <p:cxnSp>
        <p:nvCxnSpPr>
          <p:cNvPr id="625" name="Google Shape;625;p10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26" name="Google Shape;626;p10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27" name="Google Shape;627;p10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28" name="Google Shape;628;p104"/>
          <p:cNvPicPr preferRelativeResize="0"/>
          <p:nvPr/>
        </p:nvPicPr>
        <p:blipFill rotWithShape="1">
          <a:blip r:embed="rId4">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34" name="Google Shape;634;p10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35" name="Google Shape;635;p10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36" name="Google Shape;636;p10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37" name="Google Shape;637;p10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38" name="Google Shape;638;p105"/>
          <p:cNvPicPr preferRelativeResize="0"/>
          <p:nvPr/>
        </p:nvPicPr>
        <p:blipFill rotWithShape="1">
          <a:blip r:embed="rId4">
            <a:alphaModFix/>
          </a:blip>
          <a:srcRect b="0" l="0" r="0" t="0"/>
          <a:stretch/>
        </p:blipFill>
        <p:spPr>
          <a:xfrm>
            <a:off x="194638" y="1034321"/>
            <a:ext cx="4377361" cy="5823680"/>
          </a:xfrm>
          <a:prstGeom prst="rect">
            <a:avLst/>
          </a:prstGeom>
          <a:noFill/>
          <a:ln>
            <a:noFill/>
          </a:ln>
        </p:spPr>
      </p:pic>
      <p:pic>
        <p:nvPicPr>
          <p:cNvPr id="639" name="Google Shape;639;p105"/>
          <p:cNvPicPr preferRelativeResize="0"/>
          <p:nvPr/>
        </p:nvPicPr>
        <p:blipFill rotWithShape="1">
          <a:blip r:embed="rId5">
            <a:alphaModFix/>
          </a:blip>
          <a:srcRect b="0" l="0" r="0" t="0"/>
          <a:stretch/>
        </p:blipFill>
        <p:spPr>
          <a:xfrm>
            <a:off x="4902175" y="1253943"/>
            <a:ext cx="3552277" cy="3932654"/>
          </a:xfrm>
          <a:prstGeom prst="rect">
            <a:avLst/>
          </a:prstGeom>
          <a:noFill/>
          <a:ln>
            <a:noFill/>
          </a:ln>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6"/>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 Insert Multiple Documents in a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45" name="Google Shape;645;p10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46" name="Google Shape;646;p10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47" name="Google Shape;647;p10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48" name="Google Shape;648;p10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49" name="Google Shape;649;p106"/>
          <p:cNvPicPr preferRelativeResize="0"/>
          <p:nvPr/>
        </p:nvPicPr>
        <p:blipFill rotWithShape="1">
          <a:blip r:embed="rId4">
            <a:alphaModFix/>
          </a:blip>
          <a:srcRect b="0" l="0" r="0" t="0"/>
          <a:stretch/>
        </p:blipFill>
        <p:spPr>
          <a:xfrm>
            <a:off x="711955" y="1465055"/>
            <a:ext cx="7352753" cy="3841463"/>
          </a:xfrm>
          <a:prstGeom prst="rect">
            <a:avLst/>
          </a:prstGeom>
          <a:noFill/>
          <a:ln>
            <a:noFill/>
          </a:ln>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55" name="Google Shape;655;p10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56" name="Google Shape;656;p10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57" name="Google Shape;657;p10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58" name="Google Shape;658;p10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59" name="Google Shape;659;p107"/>
          <p:cNvPicPr preferRelativeResize="0"/>
          <p:nvPr/>
        </p:nvPicPr>
        <p:blipFill rotWithShape="1">
          <a:blip r:embed="rId4">
            <a:alphaModFix/>
          </a:blip>
          <a:srcRect b="0" l="0" r="0" t="0"/>
          <a:stretch/>
        </p:blipFill>
        <p:spPr>
          <a:xfrm>
            <a:off x="623420" y="1168062"/>
            <a:ext cx="7426298" cy="5367649"/>
          </a:xfrm>
          <a:prstGeom prst="rect">
            <a:avLst/>
          </a:prstGeom>
          <a:noFill/>
          <a:ln>
            <a:noFill/>
          </a:ln>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65" name="Google Shape;665;p10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66" name="Google Shape;666;p10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67" name="Google Shape;667;p10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68" name="Google Shape;668;p10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69" name="Google Shape;669;p108"/>
          <p:cNvPicPr preferRelativeResize="0"/>
          <p:nvPr/>
        </p:nvPicPr>
        <p:blipFill rotWithShape="1">
          <a:blip r:embed="rId4">
            <a:alphaModFix/>
          </a:blip>
          <a:srcRect b="0" l="0" r="0" t="0"/>
          <a:stretch/>
        </p:blipFill>
        <p:spPr>
          <a:xfrm>
            <a:off x="576106" y="1297821"/>
            <a:ext cx="7248759" cy="5132959"/>
          </a:xfrm>
          <a:prstGeom prst="rect">
            <a:avLst/>
          </a:prstGeom>
          <a:noFill/>
          <a:ln>
            <a:noFill/>
          </a:ln>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0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75" name="Google Shape;675;p10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76" name="Google Shape;676;p10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77" name="Google Shape;677;p10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78" name="Google Shape;678;p10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79" name="Google Shape;679;p109"/>
          <p:cNvPicPr preferRelativeResize="0"/>
          <p:nvPr/>
        </p:nvPicPr>
        <p:blipFill rotWithShape="1">
          <a:blip r:embed="rId4">
            <a:alphaModFix/>
          </a:blip>
          <a:srcRect b="0" l="0" r="0" t="0"/>
          <a:stretch/>
        </p:blipFill>
        <p:spPr>
          <a:xfrm>
            <a:off x="620765" y="1369181"/>
            <a:ext cx="7653805" cy="4986649"/>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64"/>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152400" lvl="0" marL="0" rtl="0" algn="l">
              <a:lnSpc>
                <a:spcPct val="100000"/>
              </a:lnSpc>
              <a:spcBef>
                <a:spcPts val="480"/>
              </a:spcBef>
              <a:spcAft>
                <a:spcPts val="0"/>
              </a:spcAft>
              <a:buSzPts val="2400"/>
              <a:buFont typeface="Noto Sans Symbols"/>
              <a:buChar char="❑"/>
            </a:pPr>
            <a:r>
              <a:rPr lang="en-US" sz="2000"/>
              <a:t>MongoDB will automatically switch to the newly created database. Notice that it promts to humanResourceDB&gt; now.</a:t>
            </a:r>
            <a:endParaRPr/>
          </a:p>
          <a:p>
            <a:pPr indent="-152400" lvl="0" marL="0" rtl="0" algn="l">
              <a:lnSpc>
                <a:spcPct val="100000"/>
              </a:lnSpc>
              <a:spcBef>
                <a:spcPts val="480"/>
              </a:spcBef>
              <a:spcAft>
                <a:spcPts val="0"/>
              </a:spcAft>
              <a:buSzPts val="2400"/>
              <a:buFont typeface="Noto Sans Symbols"/>
              <a:buChar char="❑"/>
            </a:pPr>
            <a:r>
              <a:rPr lang="en-US" sz="2000"/>
              <a:t>To check all the databases, </a:t>
            </a:r>
            <a:r>
              <a:rPr b="1" lang="en-US" sz="2000">
                <a:solidFill>
                  <a:srgbClr val="FF0000"/>
                </a:solidFill>
              </a:rPr>
              <a:t>use the "show dbs" command</a:t>
            </a:r>
            <a:r>
              <a:rPr lang="en-US" sz="2000"/>
              <a:t>, as shown below.</a:t>
            </a:r>
            <a:endParaRPr b="1" sz="2000">
              <a:solidFill>
                <a:srgbClr val="C00000"/>
              </a:solidFill>
            </a:endParaRPr>
          </a:p>
          <a:p>
            <a:pPr indent="0" lvl="0" marL="0" rtl="0" algn="l">
              <a:lnSpc>
                <a:spcPct val="100000"/>
              </a:lnSpc>
              <a:spcBef>
                <a:spcPts val="480"/>
              </a:spcBef>
              <a:spcAft>
                <a:spcPts val="0"/>
              </a:spcAft>
              <a:buSzPts val="2400"/>
              <a:buNone/>
            </a:pPr>
            <a:r>
              <a:rPr lang="en-US"/>
              <a:t>.</a:t>
            </a:r>
            <a:endParaRPr/>
          </a:p>
          <a:p>
            <a:pPr indent="0" lvl="0" marL="0" rtl="0" algn="l">
              <a:lnSpc>
                <a:spcPct val="100000"/>
              </a:lnSpc>
              <a:spcBef>
                <a:spcPts val="0"/>
              </a:spcBef>
              <a:spcAft>
                <a:spcPts val="0"/>
              </a:spcAft>
              <a:buSzPts val="2400"/>
              <a:buNone/>
            </a:pPr>
            <a:r>
              <a:t/>
            </a:r>
            <a:endParaRPr/>
          </a:p>
        </p:txBody>
      </p:sp>
      <p:cxnSp>
        <p:nvCxnSpPr>
          <p:cNvPr id="240" name="Google Shape;240;p64"/>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41" name="Google Shape;241;p64"/>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42" name="Google Shape;242;p64"/>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43" name="Google Shape;243;p6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44" name="Google Shape;244;p64"/>
          <p:cNvPicPr preferRelativeResize="0"/>
          <p:nvPr/>
        </p:nvPicPr>
        <p:blipFill>
          <a:blip r:embed="rId4">
            <a:alphaModFix/>
          </a:blip>
          <a:stretch>
            <a:fillRect/>
          </a:stretch>
        </p:blipFill>
        <p:spPr>
          <a:xfrm>
            <a:off x="654625" y="2195500"/>
            <a:ext cx="7141343" cy="4281500"/>
          </a:xfrm>
          <a:prstGeom prst="rect">
            <a:avLst/>
          </a:prstGeom>
          <a:noFill/>
          <a:ln>
            <a:noFill/>
          </a:ln>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Import Data in MongoDB using Mongoimport</a:t>
            </a:r>
            <a:endParaRPr b="1" sz="2800">
              <a:solidFill>
                <a:srgbClr val="C00000"/>
              </a:solidFill>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85" name="Google Shape;685;p11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86" name="Google Shape;686;p11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87" name="Google Shape;687;p11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88" name="Google Shape;688;p11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689" name="Google Shape;689;p110"/>
          <p:cNvPicPr preferRelativeResize="0"/>
          <p:nvPr/>
        </p:nvPicPr>
        <p:blipFill rotWithShape="1">
          <a:blip r:embed="rId4">
            <a:alphaModFix/>
          </a:blip>
          <a:srcRect b="0" l="0" r="0" t="0"/>
          <a:stretch/>
        </p:blipFill>
        <p:spPr>
          <a:xfrm>
            <a:off x="548469" y="1366526"/>
            <a:ext cx="7396319" cy="4854392"/>
          </a:xfrm>
          <a:prstGeom prst="rect">
            <a:avLst/>
          </a:prstGeom>
          <a:noFill/>
          <a:ln>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t>MongoDB: Find Single Document from Collection using findOne()</a:t>
            </a:r>
            <a:endParaRPr/>
          </a:p>
          <a:p>
            <a:pPr indent="0" lvl="0" marL="0" rtl="0" algn="l">
              <a:lnSpc>
                <a:spcPct val="100000"/>
              </a:lnSpc>
              <a:spcBef>
                <a:spcPts val="480"/>
              </a:spcBef>
              <a:spcAft>
                <a:spcPts val="0"/>
              </a:spcAft>
              <a:buSzPts val="2400"/>
              <a:buNone/>
            </a:pPr>
            <a:r>
              <a:rPr lang="en-US" sz="2000"/>
              <a:t>In MongoDB, a collection represents a table in RDBMS and a document is like a record in a table. Here you will learn how to retrieve or find a single document from a collection.</a:t>
            </a:r>
            <a:endParaRPr/>
          </a:p>
          <a:p>
            <a:pPr indent="0" lvl="0" marL="0" rtl="0" algn="l">
              <a:lnSpc>
                <a:spcPct val="100000"/>
              </a:lnSpc>
              <a:spcBef>
                <a:spcPts val="480"/>
              </a:spcBef>
              <a:spcAft>
                <a:spcPts val="0"/>
              </a:spcAft>
              <a:buSzPts val="2400"/>
              <a:buNone/>
            </a:pPr>
            <a:r>
              <a:rPr lang="en-US" sz="2000"/>
              <a:t>MongoDB provides two methods for finding documents from a collection:</a:t>
            </a:r>
            <a:endParaRPr/>
          </a:p>
          <a:p>
            <a:pPr indent="-457200" lvl="0" marL="457200" rtl="0" algn="l">
              <a:lnSpc>
                <a:spcPct val="100000"/>
              </a:lnSpc>
              <a:spcBef>
                <a:spcPts val="480"/>
              </a:spcBef>
              <a:spcAft>
                <a:spcPts val="0"/>
              </a:spcAft>
              <a:buSzPts val="2400"/>
              <a:buFont typeface="Arial"/>
              <a:buAutoNum type="arabicPeriod"/>
            </a:pPr>
            <a:r>
              <a:rPr lang="en-US" sz="2000" u="sng">
                <a:solidFill>
                  <a:schemeClr val="hlink"/>
                </a:solidFill>
                <a:hlinkClick r:id="rId3"/>
              </a:rPr>
              <a:t>findOne()</a:t>
            </a:r>
            <a:r>
              <a:rPr lang="en-US" sz="2000"/>
              <a:t> - returns a the first document that matched with the specified criteria.</a:t>
            </a:r>
            <a:endParaRPr/>
          </a:p>
          <a:p>
            <a:pPr indent="-457200" lvl="0" marL="457200" rtl="0" algn="l">
              <a:lnSpc>
                <a:spcPct val="100000"/>
              </a:lnSpc>
              <a:spcBef>
                <a:spcPts val="480"/>
              </a:spcBef>
              <a:spcAft>
                <a:spcPts val="0"/>
              </a:spcAft>
              <a:buSzPts val="2400"/>
              <a:buFont typeface="Arial"/>
              <a:buAutoNum type="arabicPeriod"/>
            </a:pPr>
            <a:r>
              <a:rPr lang="en-US" sz="2000" u="sng">
                <a:solidFill>
                  <a:schemeClr val="hlink"/>
                </a:solidFill>
                <a:hlinkClick r:id="rId4"/>
              </a:rPr>
              <a:t>find()</a:t>
            </a:r>
            <a:r>
              <a:rPr lang="en-US" sz="2000"/>
              <a:t> - returns a cursor to the selected documents that matched with the specified criteria.</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695" name="Google Shape;695;p11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696" name="Google Shape;696;p11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697" name="Google Shape;697;p11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698" name="Google Shape;698;p111"/>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04" name="Google Shape;704;p11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05" name="Google Shape;705;p11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06" name="Google Shape;706;p11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07" name="Google Shape;707;p11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08" name="Google Shape;708;p112"/>
          <p:cNvPicPr preferRelativeResize="0"/>
          <p:nvPr/>
        </p:nvPicPr>
        <p:blipFill>
          <a:blip r:embed="rId4">
            <a:alphaModFix/>
          </a:blip>
          <a:stretch>
            <a:fillRect/>
          </a:stretch>
        </p:blipFill>
        <p:spPr>
          <a:xfrm>
            <a:off x="730050" y="1310125"/>
            <a:ext cx="7180375" cy="5062975"/>
          </a:xfrm>
          <a:prstGeom prst="rect">
            <a:avLst/>
          </a:prstGeom>
          <a:noFill/>
          <a:ln>
            <a:noFill/>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14" name="Google Shape;714;p11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15" name="Google Shape;715;p11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16" name="Google Shape;716;p11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17" name="Google Shape;717;p11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18" name="Google Shape;718;p113"/>
          <p:cNvPicPr preferRelativeResize="0"/>
          <p:nvPr/>
        </p:nvPicPr>
        <p:blipFill>
          <a:blip r:embed="rId4">
            <a:alphaModFix/>
          </a:blip>
          <a:stretch>
            <a:fillRect/>
          </a:stretch>
        </p:blipFill>
        <p:spPr>
          <a:xfrm>
            <a:off x="277100" y="546325"/>
            <a:ext cx="8137474" cy="6285700"/>
          </a:xfrm>
          <a:prstGeom prst="rect">
            <a:avLst/>
          </a:prstGeom>
          <a:noFill/>
          <a:ln>
            <a:noFill/>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1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24" name="Google Shape;724;p11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25" name="Google Shape;725;p11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26" name="Google Shape;726;p11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27" name="Google Shape;727;p11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28" name="Google Shape;728;p114"/>
          <p:cNvPicPr preferRelativeResize="0"/>
          <p:nvPr/>
        </p:nvPicPr>
        <p:blipFill>
          <a:blip r:embed="rId4">
            <a:alphaModFix/>
          </a:blip>
          <a:stretch>
            <a:fillRect/>
          </a:stretch>
        </p:blipFill>
        <p:spPr>
          <a:xfrm>
            <a:off x="622150" y="1302775"/>
            <a:ext cx="7292250" cy="5243500"/>
          </a:xfrm>
          <a:prstGeom prst="rect">
            <a:avLst/>
          </a:prstGeom>
          <a:noFill/>
          <a:ln>
            <a:noFill/>
          </a:ln>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110a4193b0_0_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Single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34" name="Google Shape;734;g2110a4193b0_0_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35" name="Google Shape;735;g2110a4193b0_0_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36" name="Google Shape;736;g2110a4193b0_0_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37" name="Google Shape;737;g2110a4193b0_0_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38" name="Google Shape;738;g2110a4193b0_0_7"/>
          <p:cNvPicPr preferRelativeResize="0"/>
          <p:nvPr/>
        </p:nvPicPr>
        <p:blipFill>
          <a:blip r:embed="rId4">
            <a:alphaModFix/>
          </a:blip>
          <a:stretch>
            <a:fillRect/>
          </a:stretch>
        </p:blipFill>
        <p:spPr>
          <a:xfrm>
            <a:off x="377525" y="1524000"/>
            <a:ext cx="7771200" cy="4450775"/>
          </a:xfrm>
          <a:prstGeom prst="rect">
            <a:avLst/>
          </a:prstGeom>
          <a:noFill/>
          <a:ln>
            <a:noFill/>
          </a:ln>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110a4193b0_0_1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Query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44" name="Google Shape;744;g2110a4193b0_0_1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45" name="Google Shape;745;g2110a4193b0_0_1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46" name="Google Shape;746;g2110a4193b0_0_1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47" name="Google Shape;747;g2110a4193b0_0_1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48" name="Google Shape;748;g2110a4193b0_0_17"/>
          <p:cNvPicPr preferRelativeResize="0"/>
          <p:nvPr/>
        </p:nvPicPr>
        <p:blipFill>
          <a:blip r:embed="rId4">
            <a:alphaModFix/>
          </a:blip>
          <a:stretch>
            <a:fillRect/>
          </a:stretch>
        </p:blipFill>
        <p:spPr>
          <a:xfrm>
            <a:off x="744675" y="1127000"/>
            <a:ext cx="7239001" cy="5419275"/>
          </a:xfrm>
          <a:prstGeom prst="rect">
            <a:avLst/>
          </a:prstGeom>
          <a:noFill/>
          <a:ln>
            <a:noFill/>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15"/>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Query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54" name="Google Shape;754;p11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55" name="Google Shape;755;p11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56" name="Google Shape;756;p11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57" name="Google Shape;757;p115"/>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
        <p:nvSpPr>
          <p:cNvPr id="758" name="Google Shape;758;p115"/>
          <p:cNvSpPr/>
          <p:nvPr/>
        </p:nvSpPr>
        <p:spPr>
          <a:xfrm>
            <a:off x="6050970" y="2371622"/>
            <a:ext cx="2491800" cy="1938900"/>
          </a:xfrm>
          <a:prstGeom prst="rect">
            <a:avLst/>
          </a:prstGeom>
          <a:solidFill>
            <a:srgbClr val="D9E5F3"/>
          </a:solid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181717"/>
              </a:buClr>
              <a:buSzPts val="1200"/>
              <a:buFont typeface="Arial"/>
              <a:buNone/>
            </a:pPr>
            <a:r>
              <a:rPr b="0" i="0" lang="en-US" sz="1200" u="none" cap="none" strike="noStrike">
                <a:solidFill>
                  <a:srgbClr val="181717"/>
                </a:solidFill>
                <a:latin typeface="Verdana"/>
                <a:ea typeface="Verdana"/>
                <a:cs typeface="Verdana"/>
                <a:sym typeface="Verdana"/>
              </a:rPr>
              <a:t>In the above example, the query operator criteria for the </a:t>
            </a:r>
            <a:r>
              <a:rPr b="0" i="0" lang="en-US" sz="1200" u="none" cap="none" strike="noStrike">
                <a:solidFill>
                  <a:srgbClr val="000000"/>
                </a:solidFill>
                <a:latin typeface="Consolas"/>
                <a:ea typeface="Consolas"/>
                <a:cs typeface="Consolas"/>
                <a:sym typeface="Consolas"/>
              </a:rPr>
              <a:t>salary</a:t>
            </a:r>
            <a:r>
              <a:rPr b="0" i="0" lang="en-US" sz="1200" u="none" cap="none" strike="noStrike">
                <a:solidFill>
                  <a:srgbClr val="181717"/>
                </a:solidFill>
                <a:latin typeface="Verdana"/>
                <a:ea typeface="Verdana"/>
                <a:cs typeface="Verdana"/>
                <a:sym typeface="Verdana"/>
              </a:rPr>
              <a:t> field is written inside another document as </a:t>
            </a:r>
            <a:r>
              <a:rPr b="0" i="0" lang="en-US" sz="1200" u="none" cap="none" strike="noStrike">
                <a:solidFill>
                  <a:srgbClr val="000000"/>
                </a:solidFill>
                <a:latin typeface="Consolas"/>
                <a:ea typeface="Consolas"/>
                <a:cs typeface="Consolas"/>
                <a:sym typeface="Consolas"/>
              </a:rPr>
              <a:t>{field: {operator: value}}</a:t>
            </a:r>
            <a:r>
              <a:rPr b="0" i="0" lang="en-US" sz="1200" u="none" cap="none" strike="noStrike">
                <a:solidFill>
                  <a:srgbClr val="181717"/>
                </a:solidFill>
                <a:latin typeface="Verdana"/>
                <a:ea typeface="Verdana"/>
                <a:cs typeface="Verdana"/>
                <a:sym typeface="Verdana"/>
              </a:rPr>
              <a:t>. The </a:t>
            </a:r>
            <a:r>
              <a:rPr b="0" i="0" lang="en-US" sz="1200" u="none" cap="none" strike="noStrike">
                <a:solidFill>
                  <a:srgbClr val="000000"/>
                </a:solidFill>
                <a:latin typeface="Consolas"/>
                <a:ea typeface="Consolas"/>
                <a:cs typeface="Consolas"/>
                <a:sym typeface="Consolas"/>
              </a:rPr>
              <a:t>{salary: {$gt: 8000}}</a:t>
            </a:r>
            <a:r>
              <a:rPr b="0" i="0" lang="en-US" sz="1200" u="none" cap="none" strike="noStrike">
                <a:solidFill>
                  <a:srgbClr val="181717"/>
                </a:solidFill>
                <a:latin typeface="Verdana"/>
                <a:ea typeface="Verdana"/>
                <a:cs typeface="Verdana"/>
                <a:sym typeface="Verdana"/>
              </a:rPr>
              <a:t> criteria returns the first document where </a:t>
            </a:r>
            <a:r>
              <a:rPr b="0" i="0" lang="en-US" sz="1200" u="none" cap="none" strike="noStrike">
                <a:solidFill>
                  <a:srgbClr val="000000"/>
                </a:solidFill>
                <a:latin typeface="Consolas"/>
                <a:ea typeface="Consolas"/>
                <a:cs typeface="Consolas"/>
                <a:sym typeface="Consolas"/>
              </a:rPr>
              <a:t>salary</a:t>
            </a:r>
            <a:r>
              <a:rPr b="0" i="0" lang="en-US" sz="1200" u="none" cap="none" strike="noStrike">
                <a:solidFill>
                  <a:srgbClr val="181717"/>
                </a:solidFill>
                <a:latin typeface="Verdana"/>
                <a:ea typeface="Verdana"/>
                <a:cs typeface="Verdana"/>
                <a:sym typeface="Verdana"/>
              </a:rPr>
              <a:t> is greater than </a:t>
            </a:r>
            <a:r>
              <a:rPr b="0" i="0" lang="en-US" sz="1200" u="none" cap="none" strike="noStrike">
                <a:solidFill>
                  <a:srgbClr val="000000"/>
                </a:solidFill>
                <a:latin typeface="Consolas"/>
                <a:ea typeface="Consolas"/>
                <a:cs typeface="Consolas"/>
                <a:sym typeface="Consolas"/>
              </a:rPr>
              <a:t>8000</a:t>
            </a:r>
            <a:r>
              <a:rPr b="0" i="0" lang="en-US" sz="1200" u="none" cap="none" strike="noStrike">
                <a:solidFill>
                  <a:srgbClr val="181717"/>
                </a:solidFill>
                <a:latin typeface="Verdana"/>
                <a:ea typeface="Verdana"/>
                <a:cs typeface="Verdana"/>
                <a:sym typeface="Verdana"/>
              </a:rPr>
              <a:t>.</a:t>
            </a:r>
            <a:r>
              <a:rPr b="0" i="0" lang="en-US" sz="11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id="759" name="Google Shape;759;p115"/>
          <p:cNvPicPr preferRelativeResize="0"/>
          <p:nvPr/>
        </p:nvPicPr>
        <p:blipFill>
          <a:blip r:embed="rId4">
            <a:alphaModFix/>
          </a:blip>
          <a:stretch>
            <a:fillRect/>
          </a:stretch>
        </p:blipFill>
        <p:spPr>
          <a:xfrm>
            <a:off x="301775" y="984100"/>
            <a:ext cx="5672999" cy="5579500"/>
          </a:xfrm>
          <a:prstGeom prst="rect">
            <a:avLst/>
          </a:prstGeom>
          <a:noFill/>
          <a:ln>
            <a:noFill/>
          </a:ln>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110a4193b0_0_29"/>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Logical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65" name="Google Shape;765;g2110a4193b0_0_2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66" name="Google Shape;766;g2110a4193b0_0_2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67" name="Google Shape;767;g2110a4193b0_0_2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68" name="Google Shape;768;g2110a4193b0_0_2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69" name="Google Shape;769;g2110a4193b0_0_29"/>
          <p:cNvPicPr preferRelativeResize="0"/>
          <p:nvPr/>
        </p:nvPicPr>
        <p:blipFill>
          <a:blip r:embed="rId4">
            <a:alphaModFix/>
          </a:blip>
          <a:stretch>
            <a:fillRect/>
          </a:stretch>
        </p:blipFill>
        <p:spPr>
          <a:xfrm>
            <a:off x="670675" y="1196250"/>
            <a:ext cx="7295699" cy="5592475"/>
          </a:xfrm>
          <a:prstGeom prst="rect">
            <a:avLst/>
          </a:prstGeom>
          <a:noFill/>
          <a:ln>
            <a:noFill/>
          </a:ln>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g2110a4193b0_0_40"/>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Logical Operators in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75" name="Google Shape;775;g2110a4193b0_0_4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76" name="Google Shape;776;g2110a4193b0_0_4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77" name="Google Shape;777;g2110a4193b0_0_4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78" name="Google Shape;778;g2110a4193b0_0_4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79" name="Google Shape;779;g2110a4193b0_0_40"/>
          <p:cNvPicPr preferRelativeResize="0"/>
          <p:nvPr/>
        </p:nvPicPr>
        <p:blipFill>
          <a:blip r:embed="rId4">
            <a:alphaModFix/>
          </a:blip>
          <a:stretch>
            <a:fillRect/>
          </a:stretch>
        </p:blipFill>
        <p:spPr>
          <a:xfrm>
            <a:off x="539550" y="1219650"/>
            <a:ext cx="7661150" cy="3802625"/>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65"/>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152400" lvl="0" marL="0" rtl="0" algn="l">
              <a:lnSpc>
                <a:spcPct val="100000"/>
              </a:lnSpc>
              <a:spcBef>
                <a:spcPts val="480"/>
              </a:spcBef>
              <a:spcAft>
                <a:spcPts val="0"/>
              </a:spcAft>
              <a:buSzPts val="2400"/>
              <a:buFont typeface="Noto Sans Symbols"/>
              <a:buChar char="⮚"/>
            </a:pPr>
            <a:r>
              <a:rPr lang="en-US"/>
              <a:t>As you can see above, the "admin", "config", and "local" are default databases. As of now, "Employee" is not visible. This is because there is no collection in it.</a:t>
            </a:r>
            <a:endParaRPr/>
          </a:p>
          <a:p>
            <a:pPr indent="-152400" lvl="0" marL="0" rtl="0" algn="l">
              <a:lnSpc>
                <a:spcPct val="100000"/>
              </a:lnSpc>
              <a:spcBef>
                <a:spcPts val="480"/>
              </a:spcBef>
              <a:spcAft>
                <a:spcPts val="0"/>
              </a:spcAft>
              <a:buSzPts val="2400"/>
              <a:buFont typeface="Noto Sans Symbols"/>
              <a:buChar char="⮚"/>
            </a:pPr>
            <a:r>
              <a:rPr lang="en-US"/>
              <a:t>To delete a database, use the </a:t>
            </a:r>
            <a:r>
              <a:rPr b="1" lang="en-US">
                <a:solidFill>
                  <a:srgbClr val="FF0000"/>
                </a:solidFill>
              </a:rPr>
              <a:t>db.dropDatabase() method </a:t>
            </a:r>
            <a:r>
              <a:rPr lang="en-US"/>
              <a:t>which deletes a current database.</a:t>
            </a:r>
            <a:endParaRPr/>
          </a:p>
          <a:p>
            <a:pPr indent="0" lvl="0" marL="0" rtl="0" algn="l">
              <a:lnSpc>
                <a:spcPct val="100000"/>
              </a:lnSpc>
              <a:spcBef>
                <a:spcPts val="0"/>
              </a:spcBef>
              <a:spcAft>
                <a:spcPts val="0"/>
              </a:spcAft>
              <a:buSzPts val="2400"/>
              <a:buFont typeface="Noto Sans Symbols"/>
              <a:buNone/>
            </a:pPr>
            <a:r>
              <a:t/>
            </a:r>
            <a:endParaRPr/>
          </a:p>
        </p:txBody>
      </p:sp>
      <p:cxnSp>
        <p:nvCxnSpPr>
          <p:cNvPr id="250" name="Google Shape;250;p65"/>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51" name="Google Shape;251;p65"/>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52" name="Google Shape;252;p65"/>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53" name="Google Shape;253;p6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54" name="Google Shape;254;p65"/>
          <p:cNvPicPr preferRelativeResize="0"/>
          <p:nvPr/>
        </p:nvPicPr>
        <p:blipFill>
          <a:blip r:embed="rId4">
            <a:alphaModFix/>
          </a:blip>
          <a:stretch>
            <a:fillRect/>
          </a:stretch>
        </p:blipFill>
        <p:spPr>
          <a:xfrm>
            <a:off x="631700" y="2725025"/>
            <a:ext cx="7332714" cy="3769300"/>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110a4193b0_0_50"/>
          <p:cNvSpPr txBox="1"/>
          <p:nvPr>
            <p:ph idx="1" type="body"/>
          </p:nvPr>
        </p:nvSpPr>
        <p:spPr>
          <a:xfrm>
            <a:off x="429499" y="479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Sort()</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85" name="Google Shape;785;g2110a4193b0_0_5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786" name="Google Shape;786;g2110a4193b0_0_5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787" name="Google Shape;787;g2110a4193b0_0_5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788" name="Google Shape;788;g2110a4193b0_0_5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89" name="Google Shape;789;g2110a4193b0_0_50"/>
          <p:cNvPicPr preferRelativeResize="0"/>
          <p:nvPr/>
        </p:nvPicPr>
        <p:blipFill>
          <a:blip r:embed="rId4">
            <a:alphaModFix/>
          </a:blip>
          <a:stretch>
            <a:fillRect/>
          </a:stretch>
        </p:blipFill>
        <p:spPr>
          <a:xfrm>
            <a:off x="429500" y="994500"/>
            <a:ext cx="7554176" cy="5642075"/>
          </a:xfrm>
          <a:prstGeom prst="rect">
            <a:avLst/>
          </a:prstGeom>
          <a:noFill/>
          <a:ln>
            <a:noFill/>
          </a:ln>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1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795" name="Google Shape;795;p11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796" name="Google Shape;796;p11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797" name="Google Shape;797;p11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798" name="Google Shape;798;p11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799" name="Google Shape;799;p117"/>
          <p:cNvPicPr preferRelativeResize="0"/>
          <p:nvPr/>
        </p:nvPicPr>
        <p:blipFill rotWithShape="1">
          <a:blip r:embed="rId4">
            <a:alphaModFix/>
          </a:blip>
          <a:srcRect b="0" l="0" r="0" t="0"/>
          <a:stretch/>
        </p:blipFill>
        <p:spPr>
          <a:xfrm>
            <a:off x="589379" y="1327801"/>
            <a:ext cx="7340418" cy="5252881"/>
          </a:xfrm>
          <a:prstGeom prst="rect">
            <a:avLst/>
          </a:prstGeom>
          <a:noFill/>
          <a:ln>
            <a:noFill/>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1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05" name="Google Shape;805;p11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06" name="Google Shape;806;p11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07" name="Google Shape;807;p11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08" name="Google Shape;808;p11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09" name="Google Shape;809;p119"/>
          <p:cNvPicPr preferRelativeResize="0"/>
          <p:nvPr/>
        </p:nvPicPr>
        <p:blipFill rotWithShape="1">
          <a:blip r:embed="rId4">
            <a:alphaModFix/>
          </a:blip>
          <a:srcRect b="0" l="0" r="0" t="0"/>
          <a:stretch/>
        </p:blipFill>
        <p:spPr>
          <a:xfrm>
            <a:off x="518488" y="1293917"/>
            <a:ext cx="7396319" cy="5301755"/>
          </a:xfrm>
          <a:prstGeom prst="rect">
            <a:avLst/>
          </a:prstGeom>
          <a:noFill/>
          <a:ln>
            <a:noFill/>
          </a:ln>
        </p:spPr>
      </p:pic>
      <p:pic>
        <p:nvPicPr>
          <p:cNvPr id="810" name="Google Shape;810;p119"/>
          <p:cNvPicPr preferRelativeResize="0"/>
          <p:nvPr/>
        </p:nvPicPr>
        <p:blipFill>
          <a:blip r:embed="rId5">
            <a:alphaModFix/>
          </a:blip>
          <a:stretch>
            <a:fillRect/>
          </a:stretch>
        </p:blipFill>
        <p:spPr>
          <a:xfrm>
            <a:off x="804275" y="2710800"/>
            <a:ext cx="6915649" cy="3679650"/>
          </a:xfrm>
          <a:prstGeom prst="rect">
            <a:avLst/>
          </a:prstGeom>
          <a:noFill/>
          <a:ln>
            <a:noFill/>
          </a:ln>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228600" lvl="0" marL="457200" rtl="0" algn="l">
              <a:lnSpc>
                <a:spcPct val="100000"/>
              </a:lnSpc>
              <a:spcBef>
                <a:spcPts val="480"/>
              </a:spcBef>
              <a:spcAft>
                <a:spcPts val="0"/>
              </a:spcAft>
              <a:buSzPts val="2400"/>
              <a:buNone/>
            </a:pPr>
            <a:r>
              <a:rPr b="1" lang="en-US" sz="2000"/>
              <a:t>Query Array Elements</a:t>
            </a:r>
            <a:endParaRPr/>
          </a:p>
          <a:p>
            <a:pPr indent="-228600" lvl="0" marL="457200" rtl="0" algn="l">
              <a:lnSpc>
                <a:spcPct val="100000"/>
              </a:lnSpc>
              <a:spcBef>
                <a:spcPts val="480"/>
              </a:spcBef>
              <a:spcAft>
                <a:spcPts val="0"/>
              </a:spcAft>
              <a:buSzPts val="2400"/>
              <a:buNone/>
            </a:pPr>
            <a:r>
              <a:rPr lang="en-US" sz="2000"/>
              <a:t>You can find documents based on the array element, index, or size.</a:t>
            </a:r>
            <a:endParaRPr/>
          </a:p>
          <a:p>
            <a:pPr indent="-228600" lvl="0" marL="457200" rtl="0" algn="l">
              <a:lnSpc>
                <a:spcPct val="100000"/>
              </a:lnSpc>
              <a:spcBef>
                <a:spcPts val="480"/>
              </a:spcBef>
              <a:spcAft>
                <a:spcPts val="0"/>
              </a:spcAft>
              <a:buSzPts val="2400"/>
              <a:buNone/>
            </a:pPr>
            <a:br>
              <a:rPr lang="en-US" sz="2000"/>
            </a:br>
            <a:endParaRPr b="1" sz="2000">
              <a:solidFill>
                <a:srgbClr val="C00000"/>
              </a:solidFill>
            </a:endParaRPr>
          </a:p>
          <a:p>
            <a:pPr indent="-152400" lvl="0" marL="0" rtl="0" algn="l">
              <a:lnSpc>
                <a:spcPct val="100000"/>
              </a:lnSpc>
              <a:spcBef>
                <a:spcPts val="480"/>
              </a:spcBef>
              <a:spcAft>
                <a:spcPts val="0"/>
              </a:spcAft>
              <a:buSzPts val="2400"/>
              <a:buFont typeface="Noto Sans Symbols"/>
              <a:buChar char="❑"/>
            </a:pPr>
            <a:r>
              <a:rPr lang="en-US" sz="2000"/>
              <a:t>db.employees.find({ "skills": "Tax"}) //returns documents where skills contains "Tax“</a:t>
            </a:r>
            <a:endParaRPr/>
          </a:p>
          <a:p>
            <a:pPr indent="-152400" lvl="0" marL="0" rtl="0" algn="l">
              <a:lnSpc>
                <a:spcPct val="100000"/>
              </a:lnSpc>
              <a:spcBef>
                <a:spcPts val="480"/>
              </a:spcBef>
              <a:spcAft>
                <a:spcPts val="0"/>
              </a:spcAft>
              <a:buSzPts val="2400"/>
              <a:buFont typeface="Noto Sans Symbols"/>
              <a:buChar char="❑"/>
            </a:pPr>
            <a:r>
              <a:rPr lang="en-US" sz="2000"/>
              <a:t> db.employees.find({ "skills": { $in: [ "Tax", "Sales" ]}}) //returns documents where skills contains "Tax" or "Sales" </a:t>
            </a:r>
            <a:endParaRPr/>
          </a:p>
          <a:p>
            <a:pPr indent="-152400" lvl="0" marL="0" rtl="0" algn="l">
              <a:lnSpc>
                <a:spcPct val="100000"/>
              </a:lnSpc>
              <a:spcBef>
                <a:spcPts val="480"/>
              </a:spcBef>
              <a:spcAft>
                <a:spcPts val="0"/>
              </a:spcAft>
              <a:buSzPts val="2400"/>
              <a:buFont typeface="Noto Sans Symbols"/>
              <a:buChar char="❑"/>
            </a:pPr>
            <a:r>
              <a:rPr lang="en-US" sz="2000"/>
              <a:t>db.employees.find({ "skills": { $all: [ "Tax", "Accounting" ]}}) //returns documents where skills contains "Tax" and "Accounting" </a:t>
            </a:r>
            <a:endParaRPr/>
          </a:p>
          <a:p>
            <a:pPr indent="-152400" lvl="0" marL="0" rtl="0" algn="l">
              <a:lnSpc>
                <a:spcPct val="100000"/>
              </a:lnSpc>
              <a:spcBef>
                <a:spcPts val="480"/>
              </a:spcBef>
              <a:spcAft>
                <a:spcPts val="0"/>
              </a:spcAft>
              <a:buSzPts val="2400"/>
              <a:buFont typeface="Noto Sans Symbols"/>
              <a:buChar char="❑"/>
            </a:pPr>
            <a:r>
              <a:rPr lang="en-US" sz="2000"/>
              <a:t>db.employees.find({ "skills": { $size: 3}) //returns documents where skills contains 3 elements</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16" name="Google Shape;816;p12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17" name="Google Shape;817;p12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18" name="Google Shape;818;p12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19" name="Google Shape;819;p123"/>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2110a4193b0_0_60"/>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228600" lvl="0" marL="457200" rtl="0" algn="l">
              <a:lnSpc>
                <a:spcPct val="100000"/>
              </a:lnSpc>
              <a:spcBef>
                <a:spcPts val="480"/>
              </a:spcBef>
              <a:spcAft>
                <a:spcPts val="0"/>
              </a:spcAft>
              <a:buSzPts val="2400"/>
              <a:buNone/>
            </a:pPr>
            <a:r>
              <a:rPr b="1" lang="en-US" sz="2000"/>
              <a:t>Query Array Elements</a:t>
            </a:r>
            <a:endParaRPr/>
          </a:p>
          <a:p>
            <a:pPr indent="-228600" lvl="0" marL="457200" rtl="0" algn="l">
              <a:lnSpc>
                <a:spcPct val="100000"/>
              </a:lnSpc>
              <a:spcBef>
                <a:spcPts val="480"/>
              </a:spcBef>
              <a:spcAft>
                <a:spcPts val="0"/>
              </a:spcAft>
              <a:buSzPts val="2400"/>
              <a:buNone/>
            </a:pPr>
            <a:r>
              <a:rPr lang="en-US" sz="2000"/>
              <a:t>You can find documents based on the array element, index, or size.</a:t>
            </a:r>
            <a:endParaRPr/>
          </a:p>
          <a:p>
            <a:pPr indent="-228600" lvl="0" marL="457200" rtl="0" algn="l">
              <a:lnSpc>
                <a:spcPct val="100000"/>
              </a:lnSpc>
              <a:spcBef>
                <a:spcPts val="480"/>
              </a:spcBef>
              <a:spcAft>
                <a:spcPts val="0"/>
              </a:spcAft>
              <a:buSzPts val="2400"/>
              <a:buNone/>
            </a:pPr>
            <a:br>
              <a:rPr lang="en-US" sz="2000"/>
            </a:br>
            <a:endParaRPr/>
          </a:p>
        </p:txBody>
      </p:sp>
      <p:cxnSp>
        <p:nvCxnSpPr>
          <p:cNvPr id="825" name="Google Shape;825;g2110a4193b0_0_60"/>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826" name="Google Shape;826;g2110a4193b0_0_60"/>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827" name="Google Shape;827;g2110a4193b0_0_60"/>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828" name="Google Shape;828;g2110a4193b0_0_6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29" name="Google Shape;829;g2110a4193b0_0_60"/>
          <p:cNvPicPr preferRelativeResize="0"/>
          <p:nvPr/>
        </p:nvPicPr>
        <p:blipFill>
          <a:blip r:embed="rId4">
            <a:alphaModFix/>
          </a:blip>
          <a:stretch>
            <a:fillRect/>
          </a:stretch>
        </p:blipFill>
        <p:spPr>
          <a:xfrm>
            <a:off x="833977" y="2219300"/>
            <a:ext cx="6664800" cy="4486275"/>
          </a:xfrm>
          <a:prstGeom prst="rect">
            <a:avLst/>
          </a:prstGeom>
          <a:noFill/>
          <a:ln>
            <a:noFill/>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g2110a4193b0_0_6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000">
                <a:solidFill>
                  <a:srgbClr val="C00000"/>
                </a:solidFill>
              </a:rPr>
              <a:t>MongoDB: Find Multiple Document from Collection using findOne()</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228600" lvl="0" marL="457200" rtl="0" algn="l">
              <a:lnSpc>
                <a:spcPct val="100000"/>
              </a:lnSpc>
              <a:spcBef>
                <a:spcPts val="480"/>
              </a:spcBef>
              <a:spcAft>
                <a:spcPts val="0"/>
              </a:spcAft>
              <a:buSzPts val="2400"/>
              <a:buNone/>
            </a:pPr>
            <a:r>
              <a:rPr b="1" lang="en-US" sz="2000"/>
              <a:t>Query Array Elements</a:t>
            </a:r>
            <a:endParaRPr/>
          </a:p>
          <a:p>
            <a:pPr indent="-228600" lvl="0" marL="457200" rtl="0" algn="l">
              <a:lnSpc>
                <a:spcPct val="100000"/>
              </a:lnSpc>
              <a:spcBef>
                <a:spcPts val="480"/>
              </a:spcBef>
              <a:spcAft>
                <a:spcPts val="0"/>
              </a:spcAft>
              <a:buSzPts val="2400"/>
              <a:buNone/>
            </a:pPr>
            <a:r>
              <a:rPr lang="en-US" sz="2000"/>
              <a:t>You can find documents based on the array element, index, or size.</a:t>
            </a:r>
            <a:endParaRPr/>
          </a:p>
          <a:p>
            <a:pPr indent="-228600" lvl="0" marL="457200" rtl="0" algn="l">
              <a:lnSpc>
                <a:spcPct val="100000"/>
              </a:lnSpc>
              <a:spcBef>
                <a:spcPts val="480"/>
              </a:spcBef>
              <a:spcAft>
                <a:spcPts val="0"/>
              </a:spcAft>
              <a:buSzPts val="2400"/>
              <a:buNone/>
            </a:pPr>
            <a:br>
              <a:rPr lang="en-US" sz="2000"/>
            </a:br>
            <a:endParaRPr/>
          </a:p>
        </p:txBody>
      </p:sp>
      <p:cxnSp>
        <p:nvCxnSpPr>
          <p:cNvPr id="835" name="Google Shape;835;g2110a4193b0_0_6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836" name="Google Shape;836;g2110a4193b0_0_6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837" name="Google Shape;837;g2110a4193b0_0_6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838" name="Google Shape;838;g2110a4193b0_0_6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39" name="Google Shape;839;g2110a4193b0_0_69"/>
          <p:cNvPicPr preferRelativeResize="0"/>
          <p:nvPr/>
        </p:nvPicPr>
        <p:blipFill>
          <a:blip r:embed="rId4">
            <a:alphaModFix/>
          </a:blip>
          <a:stretch>
            <a:fillRect/>
          </a:stretch>
        </p:blipFill>
        <p:spPr>
          <a:xfrm>
            <a:off x="785225" y="2359175"/>
            <a:ext cx="7233100" cy="4117825"/>
          </a:xfrm>
          <a:prstGeom prst="rect">
            <a:avLst/>
          </a:prstGeom>
          <a:noFill/>
          <a:ln>
            <a:noFill/>
          </a:ln>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2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45" name="Google Shape;845;p12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46" name="Google Shape;846;p12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47" name="Google Shape;847;p12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48" name="Google Shape;848;p12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49" name="Google Shape;849;p126"/>
          <p:cNvPicPr preferRelativeResize="0"/>
          <p:nvPr/>
        </p:nvPicPr>
        <p:blipFill rotWithShape="1">
          <a:blip r:embed="rId4">
            <a:alphaModFix/>
          </a:blip>
          <a:srcRect b="0" l="0" r="0" t="0"/>
          <a:stretch/>
        </p:blipFill>
        <p:spPr>
          <a:xfrm>
            <a:off x="547220" y="1517833"/>
            <a:ext cx="7217685" cy="5002888"/>
          </a:xfrm>
          <a:prstGeom prst="rect">
            <a:avLst/>
          </a:prstGeom>
          <a:noFill/>
          <a:ln>
            <a:noFill/>
          </a:ln>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55" name="Google Shape;855;p12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56" name="Google Shape;856;p12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57" name="Google Shape;857;p12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58" name="Google Shape;858;p12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59" name="Google Shape;859;p127"/>
          <p:cNvPicPr preferRelativeResize="0"/>
          <p:nvPr/>
        </p:nvPicPr>
        <p:blipFill rotWithShape="1">
          <a:blip r:embed="rId4">
            <a:alphaModFix/>
          </a:blip>
          <a:srcRect b="0" l="0" r="0" t="0"/>
          <a:stretch/>
        </p:blipFill>
        <p:spPr>
          <a:xfrm>
            <a:off x="449705" y="1134335"/>
            <a:ext cx="7674963" cy="5723665"/>
          </a:xfrm>
          <a:prstGeom prst="rect">
            <a:avLst/>
          </a:prstGeom>
          <a:noFill/>
          <a:ln>
            <a:noFill/>
          </a:ln>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65" name="Google Shape;865;p12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66" name="Google Shape;866;p12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67" name="Google Shape;867;p12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68" name="Google Shape;868;p12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69" name="Google Shape;869;p128"/>
          <p:cNvPicPr preferRelativeResize="0"/>
          <p:nvPr/>
        </p:nvPicPr>
        <p:blipFill rotWithShape="1">
          <a:blip r:embed="rId4">
            <a:alphaModFix/>
          </a:blip>
          <a:srcRect b="0" l="0" r="0" t="0"/>
          <a:stretch/>
        </p:blipFill>
        <p:spPr>
          <a:xfrm>
            <a:off x="249915" y="1268934"/>
            <a:ext cx="7514990" cy="5176836"/>
          </a:xfrm>
          <a:prstGeom prst="rect">
            <a:avLst/>
          </a:prstGeom>
          <a:noFill/>
          <a:ln>
            <a:noFill/>
          </a:ln>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2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75" name="Google Shape;875;p12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76" name="Google Shape;876;p12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77" name="Google Shape;877;p12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78" name="Google Shape;878;p12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79" name="Google Shape;879;p129"/>
          <p:cNvPicPr preferRelativeResize="0"/>
          <p:nvPr/>
        </p:nvPicPr>
        <p:blipFill rotWithShape="1">
          <a:blip r:embed="rId4">
            <a:alphaModFix/>
          </a:blip>
          <a:srcRect b="0" l="0" r="0" t="0"/>
          <a:stretch/>
        </p:blipFill>
        <p:spPr>
          <a:xfrm>
            <a:off x="454311" y="1366838"/>
            <a:ext cx="7565427" cy="5003982"/>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6"/>
          <p:cNvSpPr txBox="1"/>
          <p:nvPr>
            <p:ph idx="1" type="body"/>
          </p:nvPr>
        </p:nvSpPr>
        <p:spPr>
          <a:xfrm>
            <a:off x="533400" y="548680"/>
            <a:ext cx="74676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Create Database using MongoDB Compass</a:t>
            </a:r>
            <a:endParaRPr/>
          </a:p>
          <a:p>
            <a:pPr indent="-152400" lvl="0" marL="0" rtl="0" algn="just">
              <a:lnSpc>
                <a:spcPct val="100000"/>
              </a:lnSpc>
              <a:spcBef>
                <a:spcPts val="480"/>
              </a:spcBef>
              <a:spcAft>
                <a:spcPts val="0"/>
              </a:spcAft>
              <a:buSzPts val="2400"/>
              <a:buFont typeface="Noto Sans Symbols"/>
              <a:buChar char="❑"/>
            </a:pPr>
            <a:r>
              <a:rPr lang="en-US" sz="2000"/>
              <a:t>You can create a new database using MongoDB Compass. For that, open Compass and connect with your local or remote database. </a:t>
            </a:r>
            <a:endParaRPr/>
          </a:p>
          <a:p>
            <a:pPr indent="-152400" lvl="0" marL="0" rtl="0" algn="just">
              <a:lnSpc>
                <a:spcPct val="100000"/>
              </a:lnSpc>
              <a:spcBef>
                <a:spcPts val="480"/>
              </a:spcBef>
              <a:spcAft>
                <a:spcPts val="0"/>
              </a:spcAft>
              <a:buSzPts val="2400"/>
              <a:buFont typeface="Noto Sans Symbols"/>
              <a:buChar char="❑"/>
            </a:pPr>
            <a:r>
              <a:rPr lang="en-US" sz="2000"/>
              <a:t>Once it connects with the MongoDB server, click on the top "CREATE DATABASE" button which will open the popup window, as shown below.</a:t>
            </a:r>
            <a:endParaRPr/>
          </a:p>
          <a:p>
            <a:pPr indent="0" lvl="0" marL="0" rtl="0" algn="l">
              <a:lnSpc>
                <a:spcPct val="100000"/>
              </a:lnSpc>
              <a:spcBef>
                <a:spcPts val="0"/>
              </a:spcBef>
              <a:spcAft>
                <a:spcPts val="0"/>
              </a:spcAft>
              <a:buSzPts val="2400"/>
              <a:buFont typeface="Noto Sans Symbols"/>
              <a:buNone/>
            </a:pPr>
            <a:r>
              <a:t/>
            </a:r>
            <a:endParaRPr/>
          </a:p>
        </p:txBody>
      </p:sp>
      <p:cxnSp>
        <p:nvCxnSpPr>
          <p:cNvPr id="260" name="Google Shape;260;p66"/>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61" name="Google Shape;261;p66"/>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62" name="Google Shape;262;p66"/>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63" name="Google Shape;263;p6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64" name="Google Shape;264;p66"/>
          <p:cNvPicPr preferRelativeResize="0"/>
          <p:nvPr/>
        </p:nvPicPr>
        <p:blipFill rotWithShape="1">
          <a:blip r:embed="rId4">
            <a:alphaModFix/>
          </a:blip>
          <a:srcRect b="0" l="0" r="0" t="0"/>
          <a:stretch/>
        </p:blipFill>
        <p:spPr>
          <a:xfrm>
            <a:off x="679164" y="3050421"/>
            <a:ext cx="5267325" cy="3095625"/>
          </a:xfrm>
          <a:prstGeom prst="rect">
            <a:avLst/>
          </a:prstGeom>
          <a:noFill/>
          <a:ln>
            <a:noFill/>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3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85" name="Google Shape;885;p13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86" name="Google Shape;886;p13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87" name="Google Shape;887;p13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88" name="Google Shape;888;p13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89" name="Google Shape;889;p130"/>
          <p:cNvPicPr preferRelativeResize="0"/>
          <p:nvPr/>
        </p:nvPicPr>
        <p:blipFill rotWithShape="1">
          <a:blip r:embed="rId4">
            <a:alphaModFix/>
          </a:blip>
          <a:srcRect b="0" l="0" r="0" t="0"/>
          <a:stretch/>
        </p:blipFill>
        <p:spPr>
          <a:xfrm>
            <a:off x="538944" y="1206786"/>
            <a:ext cx="7465804" cy="5373896"/>
          </a:xfrm>
          <a:prstGeom prst="rect">
            <a:avLst/>
          </a:prstGeom>
          <a:noFill/>
          <a:ln>
            <a:noFill/>
          </a:ln>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31"/>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MongoDB Cursor</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895" name="Google Shape;895;p13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896" name="Google Shape;896;p13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897" name="Google Shape;897;p13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898" name="Google Shape;898;p13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899" name="Google Shape;899;p131"/>
          <p:cNvPicPr preferRelativeResize="0"/>
          <p:nvPr/>
        </p:nvPicPr>
        <p:blipFill rotWithShape="1">
          <a:blip r:embed="rId4">
            <a:alphaModFix/>
          </a:blip>
          <a:srcRect b="0" l="0" r="0" t="0"/>
          <a:stretch/>
        </p:blipFill>
        <p:spPr>
          <a:xfrm>
            <a:off x="612489" y="1188986"/>
            <a:ext cx="7617111" cy="5436666"/>
          </a:xfrm>
          <a:prstGeom prst="rect">
            <a:avLst/>
          </a:prstGeom>
          <a:noFill/>
          <a:ln>
            <a:noFill/>
          </a:ln>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3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sz="2800">
                <a:solidFill>
                  <a:srgbClr val="C00000"/>
                </a:solidFill>
              </a:rPr>
              <a:t>Sort Documents in MongoDB Collection</a:t>
            </a:r>
            <a:endParaRPr/>
          </a:p>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905" name="Google Shape;905;p13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06" name="Google Shape;906;p13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07" name="Google Shape;907;p13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08" name="Google Shape;908;p13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09" name="Google Shape;909;p132"/>
          <p:cNvPicPr preferRelativeResize="0"/>
          <p:nvPr/>
        </p:nvPicPr>
        <p:blipFill rotWithShape="1">
          <a:blip r:embed="rId4">
            <a:alphaModFix/>
          </a:blip>
          <a:srcRect b="0" l="0" r="0" t="0"/>
          <a:stretch/>
        </p:blipFill>
        <p:spPr>
          <a:xfrm>
            <a:off x="571735" y="1559211"/>
            <a:ext cx="7403032" cy="4766638"/>
          </a:xfrm>
          <a:prstGeom prst="rect">
            <a:avLst/>
          </a:prstGeom>
          <a:noFill/>
          <a:ln>
            <a:noFill/>
          </a:ln>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3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915" name="Google Shape;915;p13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16" name="Google Shape;916;p13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17" name="Google Shape;917;p13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18" name="Google Shape;918;p13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19" name="Google Shape;919;p133"/>
          <p:cNvPicPr preferRelativeResize="0"/>
          <p:nvPr/>
        </p:nvPicPr>
        <p:blipFill>
          <a:blip r:embed="rId4">
            <a:alphaModFix/>
          </a:blip>
          <a:stretch>
            <a:fillRect/>
          </a:stretch>
        </p:blipFill>
        <p:spPr>
          <a:xfrm>
            <a:off x="259775" y="732550"/>
            <a:ext cx="4121725" cy="5973050"/>
          </a:xfrm>
          <a:prstGeom prst="rect">
            <a:avLst/>
          </a:prstGeom>
          <a:noFill/>
          <a:ln>
            <a:noFill/>
          </a:ln>
        </p:spPr>
      </p:pic>
      <p:pic>
        <p:nvPicPr>
          <p:cNvPr id="920" name="Google Shape;920;p133"/>
          <p:cNvPicPr preferRelativeResize="0"/>
          <p:nvPr/>
        </p:nvPicPr>
        <p:blipFill>
          <a:blip r:embed="rId5">
            <a:alphaModFix/>
          </a:blip>
          <a:stretch>
            <a:fillRect/>
          </a:stretch>
        </p:blipFill>
        <p:spPr>
          <a:xfrm>
            <a:off x="4572000" y="785800"/>
            <a:ext cx="3781425" cy="5919801"/>
          </a:xfrm>
          <a:prstGeom prst="rect">
            <a:avLst/>
          </a:prstGeom>
          <a:noFill/>
          <a:ln>
            <a:noFill/>
          </a:ln>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g211728af853_0_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sz="2000">
              <a:solidFill>
                <a:srgbClr val="C00000"/>
              </a:solidFill>
            </a:endParaRPr>
          </a:p>
          <a:p>
            <a:pPr indent="-304800" lvl="0" marL="457200" rtl="0" algn="l">
              <a:lnSpc>
                <a:spcPct val="100000"/>
              </a:lnSpc>
              <a:spcBef>
                <a:spcPts val="480"/>
              </a:spcBef>
              <a:spcAft>
                <a:spcPts val="0"/>
              </a:spcAft>
              <a:buSzPts val="2400"/>
              <a:buFont typeface="Arial"/>
              <a:buNone/>
            </a:pPr>
            <a:r>
              <a:t/>
            </a:r>
            <a:endParaRPr/>
          </a:p>
        </p:txBody>
      </p:sp>
      <p:cxnSp>
        <p:nvCxnSpPr>
          <p:cNvPr id="926" name="Google Shape;926;g211728af853_0_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27" name="Google Shape;927;g211728af853_0_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28" name="Google Shape;928;g211728af853_0_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29" name="Google Shape;929;g211728af853_0_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30" name="Google Shape;930;g211728af853_0_2"/>
          <p:cNvPicPr preferRelativeResize="0"/>
          <p:nvPr/>
        </p:nvPicPr>
        <p:blipFill>
          <a:blip r:embed="rId4">
            <a:alphaModFix/>
          </a:blip>
          <a:stretch>
            <a:fillRect/>
          </a:stretch>
        </p:blipFill>
        <p:spPr>
          <a:xfrm>
            <a:off x="398325" y="683650"/>
            <a:ext cx="4173675" cy="6021924"/>
          </a:xfrm>
          <a:prstGeom prst="rect">
            <a:avLst/>
          </a:prstGeom>
          <a:noFill/>
          <a:ln>
            <a:noFill/>
          </a:ln>
        </p:spPr>
      </p:pic>
      <p:pic>
        <p:nvPicPr>
          <p:cNvPr id="931" name="Google Shape;931;g211728af853_0_2"/>
          <p:cNvPicPr preferRelativeResize="0"/>
          <p:nvPr/>
        </p:nvPicPr>
        <p:blipFill>
          <a:blip r:embed="rId5">
            <a:alphaModFix/>
          </a:blip>
          <a:stretch>
            <a:fillRect/>
          </a:stretch>
        </p:blipFill>
        <p:spPr>
          <a:xfrm>
            <a:off x="4761725" y="683650"/>
            <a:ext cx="3698775" cy="4858175"/>
          </a:xfrm>
          <a:prstGeom prst="rect">
            <a:avLst/>
          </a:prstGeom>
          <a:noFill/>
          <a:ln>
            <a:no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3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a:p>
          <a:p>
            <a:pPr indent="0" lvl="0" marL="0" rtl="0" algn="l">
              <a:lnSpc>
                <a:spcPct val="100000"/>
              </a:lnSpc>
              <a:spcBef>
                <a:spcPts val="480"/>
              </a:spcBef>
              <a:spcAft>
                <a:spcPts val="0"/>
              </a:spcAft>
              <a:buSzPts val="2400"/>
              <a:buNone/>
            </a:pPr>
            <a:r>
              <a:rPr lang="en-US"/>
              <a:t>Learn how to update a single document using the updateOne() method in MongoDB.</a:t>
            </a:r>
            <a:endParaRPr/>
          </a:p>
          <a:p>
            <a:pPr indent="0" lvl="0" marL="0" rtl="0" algn="l">
              <a:lnSpc>
                <a:spcPct val="100000"/>
              </a:lnSpc>
              <a:spcBef>
                <a:spcPts val="480"/>
              </a:spcBef>
              <a:spcAft>
                <a:spcPts val="0"/>
              </a:spcAft>
              <a:buSzPts val="2400"/>
              <a:buNone/>
            </a:pPr>
            <a:r>
              <a:t/>
            </a:r>
            <a:endParaRPr/>
          </a:p>
          <a:p>
            <a:pPr indent="0" lvl="0" marL="0" rtl="0" algn="l">
              <a:lnSpc>
                <a:spcPct val="100000"/>
              </a:lnSpc>
              <a:spcBef>
                <a:spcPts val="480"/>
              </a:spcBef>
              <a:spcAft>
                <a:spcPts val="0"/>
              </a:spcAft>
              <a:buSzPts val="2400"/>
              <a:buNone/>
            </a:pPr>
            <a:r>
              <a:rPr lang="en-US"/>
              <a:t>MongoDB provides the following methods to update existing documents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3"/>
              </a:rPr>
              <a:t>db.collection.updateOne()</a:t>
            </a:r>
            <a:r>
              <a:rPr lang="en-US"/>
              <a:t> - Modifies a single document in a collection.</a:t>
            </a:r>
            <a:endParaRPr/>
          </a:p>
          <a:p>
            <a:pPr indent="-457200" lvl="0" marL="457200" rtl="0" algn="l">
              <a:lnSpc>
                <a:spcPct val="100000"/>
              </a:lnSpc>
              <a:spcBef>
                <a:spcPts val="480"/>
              </a:spcBef>
              <a:spcAft>
                <a:spcPts val="0"/>
              </a:spcAft>
              <a:buSzPts val="2400"/>
              <a:buFont typeface="Arial"/>
              <a:buAutoNum type="arabicPeriod"/>
            </a:pPr>
            <a:r>
              <a:rPr lang="en-US" u="sng">
                <a:solidFill>
                  <a:schemeClr val="hlink"/>
                </a:solidFill>
                <a:hlinkClick r:id="rId4"/>
              </a:rPr>
              <a:t>db.collection.updateMany()</a:t>
            </a:r>
            <a:r>
              <a:rPr lang="en-US"/>
              <a:t> - Modifies one or more documents in a collection.</a:t>
            </a:r>
            <a:endParaRPr/>
          </a:p>
          <a:p>
            <a:pPr indent="-304800" lvl="0" marL="457200" rtl="0" algn="l">
              <a:lnSpc>
                <a:spcPct val="100000"/>
              </a:lnSpc>
              <a:spcBef>
                <a:spcPts val="480"/>
              </a:spcBef>
              <a:spcAft>
                <a:spcPts val="0"/>
              </a:spcAft>
              <a:buSzPts val="2400"/>
              <a:buFont typeface="Arial"/>
              <a:buNone/>
            </a:pPr>
            <a:r>
              <a:t/>
            </a:r>
            <a:endParaRPr/>
          </a:p>
        </p:txBody>
      </p:sp>
      <p:cxnSp>
        <p:nvCxnSpPr>
          <p:cNvPr id="937" name="Google Shape;937;p13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38" name="Google Shape;938;p13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39" name="Google Shape;939;p13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40" name="Google Shape;940;p138"/>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9"/>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a:p>
          <a:p>
            <a:pPr indent="-304800" lvl="0" marL="457200" rtl="0" algn="l">
              <a:lnSpc>
                <a:spcPct val="100000"/>
              </a:lnSpc>
              <a:spcBef>
                <a:spcPts val="480"/>
              </a:spcBef>
              <a:spcAft>
                <a:spcPts val="0"/>
              </a:spcAft>
              <a:buSzPts val="2400"/>
              <a:buFont typeface="Arial"/>
              <a:buNone/>
            </a:pPr>
            <a:r>
              <a:t/>
            </a:r>
            <a:endParaRPr/>
          </a:p>
        </p:txBody>
      </p:sp>
      <p:cxnSp>
        <p:nvCxnSpPr>
          <p:cNvPr id="946" name="Google Shape;946;p139"/>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47" name="Google Shape;947;p139"/>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48" name="Google Shape;948;p139"/>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49" name="Google Shape;949;p13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50" name="Google Shape;950;p139"/>
          <p:cNvPicPr preferRelativeResize="0"/>
          <p:nvPr/>
        </p:nvPicPr>
        <p:blipFill rotWithShape="1">
          <a:blip r:embed="rId4">
            <a:alphaModFix/>
          </a:blip>
          <a:srcRect b="0" l="0" r="0" t="0"/>
          <a:stretch/>
        </p:blipFill>
        <p:spPr>
          <a:xfrm>
            <a:off x="667687" y="1355440"/>
            <a:ext cx="7307080" cy="5090330"/>
          </a:xfrm>
          <a:prstGeom prst="rect">
            <a:avLst/>
          </a:prstGeom>
          <a:noFill/>
          <a:ln>
            <a:noFill/>
          </a:ln>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480"/>
              </a:spcBef>
              <a:spcAft>
                <a:spcPts val="0"/>
              </a:spcAft>
              <a:buSzPct val="1000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ct val="100000"/>
              <a:buNone/>
            </a:pPr>
            <a:r>
              <a:rPr lang="en-US"/>
              <a:t>To demonstrate the update operation, insert the following sample documents in the employees collection.</a:t>
            </a:r>
            <a:endParaRPr/>
          </a:p>
          <a:p>
            <a:pPr indent="0" lvl="0" marL="0" rtl="0" algn="l">
              <a:lnSpc>
                <a:spcPct val="100000"/>
              </a:lnSpc>
              <a:spcBef>
                <a:spcPts val="480"/>
              </a:spcBef>
              <a:spcAft>
                <a:spcPts val="0"/>
              </a:spcAft>
              <a:buClr>
                <a:schemeClr val="dk1"/>
              </a:buClr>
              <a:buSzPct val="45833"/>
              <a:buFont typeface="Arial"/>
              <a:buNone/>
            </a:pPr>
            <a:r>
              <a:rPr lang="en-US"/>
              <a:t>Employee&gt; db.prod_det.find().pretty()</a:t>
            </a:r>
            <a:endParaRPr/>
          </a:p>
          <a:p>
            <a:pPr indent="0" lvl="0" marL="0" rtl="0" algn="l">
              <a:lnSpc>
                <a:spcPct val="100000"/>
              </a:lnSpc>
              <a:spcBef>
                <a:spcPts val="480"/>
              </a:spcBef>
              <a:spcAft>
                <a:spcPts val="0"/>
              </a:spcAft>
              <a:buClr>
                <a:schemeClr val="dk1"/>
              </a:buClr>
              <a:buSzPct val="45833"/>
              <a:buFont typeface="Arial"/>
              <a:buNone/>
            </a:pPr>
            <a:r>
              <a:rPr lang="en-US"/>
              <a:t>[</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Clr>
                <a:schemeClr val="dk1"/>
              </a:buClr>
              <a:buSzPct val="45833"/>
              <a:buFont typeface="Arial"/>
              <a:buNone/>
            </a:pPr>
            <a:r>
              <a:rPr lang="en-US"/>
              <a:t>    _id: ObjectId("63f8b4742f75673b4213839c"),</a:t>
            </a:r>
            <a:endParaRPr/>
          </a:p>
          <a:p>
            <a:pPr indent="0" lvl="0" marL="0" rtl="0" algn="l">
              <a:lnSpc>
                <a:spcPct val="100000"/>
              </a:lnSpc>
              <a:spcBef>
                <a:spcPts val="480"/>
              </a:spcBef>
              <a:spcAft>
                <a:spcPts val="0"/>
              </a:spcAft>
              <a:buClr>
                <a:schemeClr val="dk1"/>
              </a:buClr>
              <a:buSzPct val="45833"/>
              <a:buFont typeface="Arial"/>
              <a:buNone/>
            </a:pPr>
            <a:r>
              <a:rPr lang="en-US"/>
              <a:t>    Pid: '101',</a:t>
            </a:r>
            <a:endParaRPr/>
          </a:p>
          <a:p>
            <a:pPr indent="0" lvl="0" marL="0" rtl="0" algn="l">
              <a:lnSpc>
                <a:spcPct val="100000"/>
              </a:lnSpc>
              <a:spcBef>
                <a:spcPts val="480"/>
              </a:spcBef>
              <a:spcAft>
                <a:spcPts val="0"/>
              </a:spcAft>
              <a:buClr>
                <a:schemeClr val="dk1"/>
              </a:buClr>
              <a:buSzPct val="45833"/>
              <a:buFont typeface="Arial"/>
              <a:buNone/>
            </a:pPr>
            <a:r>
              <a:rPr lang="en-US"/>
              <a:t>    Pname: 'HP',</a:t>
            </a:r>
            <a:endParaRPr/>
          </a:p>
          <a:p>
            <a:pPr indent="0" lvl="0" marL="0" rtl="0" algn="l">
              <a:lnSpc>
                <a:spcPct val="100000"/>
              </a:lnSpc>
              <a:spcBef>
                <a:spcPts val="480"/>
              </a:spcBef>
              <a:spcAft>
                <a:spcPts val="0"/>
              </a:spcAft>
              <a:buClr>
                <a:schemeClr val="dk1"/>
              </a:buClr>
              <a:buSzPct val="45833"/>
              <a:buFont typeface="Arial"/>
              <a:buNone/>
            </a:pPr>
            <a:r>
              <a:rPr lang="en-US"/>
              <a:t>    price: '32500.99'</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Clr>
                <a:schemeClr val="dk1"/>
              </a:buClr>
              <a:buSzPct val="45833"/>
              <a:buFont typeface="Arial"/>
              <a:buNone/>
            </a:pPr>
            <a:r>
              <a:rPr lang="en-US"/>
              <a:t>    _id: ObjectId("63f8b4742f75673b4213839d"),</a:t>
            </a:r>
            <a:endParaRPr/>
          </a:p>
          <a:p>
            <a:pPr indent="0" lvl="0" marL="0" rtl="0" algn="l">
              <a:lnSpc>
                <a:spcPct val="100000"/>
              </a:lnSpc>
              <a:spcBef>
                <a:spcPts val="480"/>
              </a:spcBef>
              <a:spcAft>
                <a:spcPts val="0"/>
              </a:spcAft>
              <a:buClr>
                <a:schemeClr val="dk1"/>
              </a:buClr>
              <a:buSzPct val="45833"/>
              <a:buFont typeface="Arial"/>
              <a:buNone/>
            </a:pPr>
            <a:r>
              <a:rPr lang="en-US"/>
              <a:t>    Pid: '102',</a:t>
            </a:r>
            <a:endParaRPr/>
          </a:p>
          <a:p>
            <a:pPr indent="0" lvl="0" marL="0" rtl="0" algn="l">
              <a:lnSpc>
                <a:spcPct val="100000"/>
              </a:lnSpc>
              <a:spcBef>
                <a:spcPts val="480"/>
              </a:spcBef>
              <a:spcAft>
                <a:spcPts val="0"/>
              </a:spcAft>
              <a:buClr>
                <a:schemeClr val="dk1"/>
              </a:buClr>
              <a:buSzPct val="45833"/>
              <a:buFont typeface="Arial"/>
              <a:buNone/>
            </a:pPr>
            <a:r>
              <a:rPr lang="en-US"/>
              <a:t>    Pname: 'Lenovo',</a:t>
            </a:r>
            <a:endParaRPr/>
          </a:p>
          <a:p>
            <a:pPr indent="0" lvl="0" marL="0" rtl="0" algn="l">
              <a:lnSpc>
                <a:spcPct val="100000"/>
              </a:lnSpc>
              <a:spcBef>
                <a:spcPts val="480"/>
              </a:spcBef>
              <a:spcAft>
                <a:spcPts val="0"/>
              </a:spcAft>
              <a:buClr>
                <a:schemeClr val="dk1"/>
              </a:buClr>
              <a:buSzPct val="45833"/>
              <a:buFont typeface="Arial"/>
              <a:buNone/>
            </a:pPr>
            <a:r>
              <a:rPr lang="en-US"/>
              <a:t>    price: '45999.99'</a:t>
            </a:r>
            <a:endParaRPr/>
          </a:p>
          <a:p>
            <a:pPr indent="0" lvl="0" marL="0" rtl="0" algn="l">
              <a:lnSpc>
                <a:spcPct val="100000"/>
              </a:lnSpc>
              <a:spcBef>
                <a:spcPts val="480"/>
              </a:spcBef>
              <a:spcAft>
                <a:spcPts val="0"/>
              </a:spcAft>
              <a:buClr>
                <a:schemeClr val="dk1"/>
              </a:buClr>
              <a:buSzPct val="45833"/>
              <a:buFont typeface="Arial"/>
              <a:buNone/>
            </a:pPr>
            <a:r>
              <a:rPr lang="en-US"/>
              <a:t>  },</a:t>
            </a:r>
            <a:endParaRPr/>
          </a:p>
          <a:p>
            <a:pPr indent="0" lvl="0" marL="0" rtl="0" algn="l">
              <a:lnSpc>
                <a:spcPct val="100000"/>
              </a:lnSpc>
              <a:spcBef>
                <a:spcPts val="480"/>
              </a:spcBef>
              <a:spcAft>
                <a:spcPts val="0"/>
              </a:spcAft>
              <a:buSzPct val="45833"/>
              <a:buNone/>
            </a:pPr>
            <a:r>
              <a:rPr lang="en-US"/>
              <a:t> </a:t>
            </a:r>
            <a:endParaRPr/>
          </a:p>
        </p:txBody>
      </p:sp>
      <p:cxnSp>
        <p:nvCxnSpPr>
          <p:cNvPr id="956" name="Google Shape;956;p14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57" name="Google Shape;957;p14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58" name="Google Shape;958;p14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59" name="Google Shape;959;p140"/>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g1f450afee5e_0_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480"/>
              </a:spcBef>
              <a:spcAft>
                <a:spcPts val="0"/>
              </a:spcAft>
              <a:buSzPct val="100000"/>
              <a:buNone/>
            </a:pPr>
            <a:r>
              <a:rPr b="1" lang="en-US">
                <a:solidFill>
                  <a:srgbClr val="C00000"/>
                </a:solidFill>
              </a:rPr>
              <a:t>Update Single Document using updateOne() in MongoDB</a:t>
            </a:r>
            <a:endParaRPr b="1">
              <a:solidFill>
                <a:srgbClr val="C00000"/>
              </a:solidFill>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_id: ObjectId("63f8b4742f75673b4213839e"),</a:t>
            </a:r>
            <a:endParaRPr/>
          </a:p>
          <a:p>
            <a:pPr indent="0" lvl="0" marL="0" rtl="0" algn="l">
              <a:spcBef>
                <a:spcPts val="480"/>
              </a:spcBef>
              <a:spcAft>
                <a:spcPts val="0"/>
              </a:spcAft>
              <a:buClr>
                <a:schemeClr val="dk1"/>
              </a:buClr>
              <a:buSzPct val="45833"/>
              <a:buFont typeface="Arial"/>
              <a:buNone/>
            </a:pPr>
            <a:r>
              <a:rPr lang="en-US"/>
              <a:t>    Pid: '103',</a:t>
            </a:r>
            <a:endParaRPr/>
          </a:p>
          <a:p>
            <a:pPr indent="0" lvl="0" marL="0" rtl="0" algn="l">
              <a:spcBef>
                <a:spcPts val="480"/>
              </a:spcBef>
              <a:spcAft>
                <a:spcPts val="0"/>
              </a:spcAft>
              <a:buClr>
                <a:schemeClr val="dk1"/>
              </a:buClr>
              <a:buSzPct val="45833"/>
              <a:buFont typeface="Arial"/>
              <a:buNone/>
            </a:pPr>
            <a:r>
              <a:rPr lang="en-US"/>
              <a:t>    Pname: 'Samsung',</a:t>
            </a:r>
            <a:endParaRPr/>
          </a:p>
          <a:p>
            <a:pPr indent="0" lvl="0" marL="0" rtl="0" algn="l">
              <a:spcBef>
                <a:spcPts val="480"/>
              </a:spcBef>
              <a:spcAft>
                <a:spcPts val="0"/>
              </a:spcAft>
              <a:buClr>
                <a:schemeClr val="dk1"/>
              </a:buClr>
              <a:buSzPct val="45833"/>
              <a:buFont typeface="Arial"/>
              <a:buNone/>
            </a:pPr>
            <a:r>
              <a:rPr lang="en-US"/>
              <a:t>    price: '10000.00'</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_id: ObjectId("63f8b4742f75673b4213839f"),</a:t>
            </a:r>
            <a:endParaRPr/>
          </a:p>
          <a:p>
            <a:pPr indent="0" lvl="0" marL="0" rtl="0" algn="l">
              <a:spcBef>
                <a:spcPts val="480"/>
              </a:spcBef>
              <a:spcAft>
                <a:spcPts val="0"/>
              </a:spcAft>
              <a:buClr>
                <a:schemeClr val="dk1"/>
              </a:buClr>
              <a:buSzPct val="45833"/>
              <a:buFont typeface="Arial"/>
              <a:buNone/>
            </a:pPr>
            <a:r>
              <a:rPr lang="en-US"/>
              <a:t>    Pid: '104',</a:t>
            </a:r>
            <a:endParaRPr/>
          </a:p>
          <a:p>
            <a:pPr indent="0" lvl="0" marL="0" rtl="0" algn="l">
              <a:spcBef>
                <a:spcPts val="480"/>
              </a:spcBef>
              <a:spcAft>
                <a:spcPts val="0"/>
              </a:spcAft>
              <a:buClr>
                <a:schemeClr val="dk1"/>
              </a:buClr>
              <a:buSzPct val="45833"/>
              <a:buFont typeface="Arial"/>
              <a:buNone/>
            </a:pPr>
            <a:r>
              <a:rPr lang="en-US"/>
              <a:t>    Pname: 'Nokia 1100',</a:t>
            </a:r>
            <a:endParaRPr/>
          </a:p>
          <a:p>
            <a:pPr indent="0" lvl="0" marL="0" rtl="0" algn="l">
              <a:spcBef>
                <a:spcPts val="480"/>
              </a:spcBef>
              <a:spcAft>
                <a:spcPts val="0"/>
              </a:spcAft>
              <a:buClr>
                <a:schemeClr val="dk1"/>
              </a:buClr>
              <a:buSzPct val="45833"/>
              <a:buFont typeface="Arial"/>
              <a:buNone/>
            </a:pPr>
            <a:r>
              <a:rPr lang="en-US"/>
              <a:t>    price: '3500.00'</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Clr>
                <a:schemeClr val="dk1"/>
              </a:buClr>
              <a:buSzPct val="45833"/>
              <a:buFont typeface="Arial"/>
              <a:buNone/>
            </a:pPr>
            <a:r>
              <a:rPr lang="en-US"/>
              <a:t>    _id: ObjectId("63f8b4df2f75673b421383a0"),</a:t>
            </a:r>
            <a:endParaRPr/>
          </a:p>
          <a:p>
            <a:pPr indent="0" lvl="0" marL="0" rtl="0" algn="l">
              <a:spcBef>
                <a:spcPts val="480"/>
              </a:spcBef>
              <a:spcAft>
                <a:spcPts val="0"/>
              </a:spcAft>
              <a:buClr>
                <a:schemeClr val="dk1"/>
              </a:buClr>
              <a:buSzPct val="45833"/>
              <a:buFont typeface="Arial"/>
              <a:buNone/>
            </a:pPr>
            <a:r>
              <a:rPr lang="en-US"/>
              <a:t>    Pid: '105',</a:t>
            </a:r>
            <a:endParaRPr/>
          </a:p>
          <a:p>
            <a:pPr indent="0" lvl="0" marL="0" rtl="0" algn="l">
              <a:spcBef>
                <a:spcPts val="480"/>
              </a:spcBef>
              <a:spcAft>
                <a:spcPts val="0"/>
              </a:spcAft>
              <a:buClr>
                <a:schemeClr val="dk1"/>
              </a:buClr>
              <a:buSzPct val="45833"/>
              <a:buFont typeface="Arial"/>
              <a:buNone/>
            </a:pPr>
            <a:r>
              <a:rPr lang="en-US"/>
              <a:t>    Pname: 'Nokia G21',</a:t>
            </a:r>
            <a:endParaRPr/>
          </a:p>
          <a:p>
            <a:pPr indent="0" lvl="0" marL="0" rtl="0" algn="l">
              <a:spcBef>
                <a:spcPts val="480"/>
              </a:spcBef>
              <a:spcAft>
                <a:spcPts val="0"/>
              </a:spcAft>
              <a:buClr>
                <a:schemeClr val="dk1"/>
              </a:buClr>
              <a:buSzPct val="45833"/>
              <a:buFont typeface="Arial"/>
              <a:buNone/>
            </a:pPr>
            <a:r>
              <a:rPr lang="en-US"/>
              <a:t>    price: '18500.99'</a:t>
            </a:r>
            <a:endParaRPr/>
          </a:p>
          <a:p>
            <a:pPr indent="0" lvl="0" marL="0" rtl="0" algn="l">
              <a:spcBef>
                <a:spcPts val="480"/>
              </a:spcBef>
              <a:spcAft>
                <a:spcPts val="0"/>
              </a:spcAft>
              <a:buClr>
                <a:schemeClr val="dk1"/>
              </a:buClr>
              <a:buSzPct val="45833"/>
              <a:buFont typeface="Arial"/>
              <a:buNone/>
            </a:pPr>
            <a:r>
              <a:rPr lang="en-US"/>
              <a:t>  },</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Clr>
                <a:schemeClr val="dk1"/>
              </a:buClr>
              <a:buSzPct val="100000"/>
              <a:buFont typeface="Arial"/>
              <a:buNone/>
            </a:pPr>
            <a:r>
              <a:t/>
            </a:r>
            <a:endParaRPr/>
          </a:p>
          <a:p>
            <a:pPr indent="-304800" lvl="0" marL="457200" rtl="0" algn="l">
              <a:spcBef>
                <a:spcPts val="480"/>
              </a:spcBef>
              <a:spcAft>
                <a:spcPts val="0"/>
              </a:spcAft>
              <a:buClr>
                <a:schemeClr val="dk1"/>
              </a:buClr>
              <a:buSzPct val="100000"/>
              <a:buFont typeface="Arial"/>
              <a:buNone/>
            </a:pPr>
            <a:r>
              <a:t/>
            </a:r>
            <a:endParaRPr/>
          </a:p>
          <a:p>
            <a:pPr indent="0" lvl="0" marL="0" rtl="0" algn="l">
              <a:lnSpc>
                <a:spcPct val="100000"/>
              </a:lnSpc>
              <a:spcBef>
                <a:spcPts val="480"/>
              </a:spcBef>
              <a:spcAft>
                <a:spcPts val="0"/>
              </a:spcAft>
              <a:buSzPct val="100000"/>
              <a:buNone/>
            </a:pPr>
            <a:r>
              <a:t/>
            </a:r>
            <a:endParaRPr/>
          </a:p>
        </p:txBody>
      </p:sp>
      <p:cxnSp>
        <p:nvCxnSpPr>
          <p:cNvPr id="965" name="Google Shape;965;g1f450afee5e_0_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66" name="Google Shape;966;g1f450afee5e_0_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67" name="Google Shape;967;g1f450afee5e_0_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68" name="Google Shape;968;g1f450afee5e_0_3"/>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g1f450afee5e_0_11"/>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480"/>
              </a:spcBef>
              <a:spcAft>
                <a:spcPts val="0"/>
              </a:spcAft>
              <a:buSzPct val="100000"/>
              <a:buNone/>
            </a:pPr>
            <a:r>
              <a:rPr b="1" lang="en-US">
                <a:solidFill>
                  <a:srgbClr val="C00000"/>
                </a:solidFill>
              </a:rPr>
              <a:t>Update Single Document using updateOne() in MongoDB</a:t>
            </a:r>
            <a:endParaRPr b="1">
              <a:solidFill>
                <a:srgbClr val="C00000"/>
              </a:solidFill>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    _id: ObjectId("63f8b4df2f75673b421383a2"),</a:t>
            </a:r>
            <a:endParaRPr/>
          </a:p>
          <a:p>
            <a:pPr indent="0" lvl="0" marL="0" rtl="0" algn="l">
              <a:spcBef>
                <a:spcPts val="480"/>
              </a:spcBef>
              <a:spcAft>
                <a:spcPts val="0"/>
              </a:spcAft>
              <a:buSzPct val="45833"/>
              <a:buNone/>
            </a:pPr>
            <a:r>
              <a:rPr lang="en-US"/>
              <a:t>    Pid: '113',</a:t>
            </a:r>
            <a:endParaRPr/>
          </a:p>
          <a:p>
            <a:pPr indent="0" lvl="0" marL="0" rtl="0" algn="l">
              <a:spcBef>
                <a:spcPts val="480"/>
              </a:spcBef>
              <a:spcAft>
                <a:spcPts val="0"/>
              </a:spcAft>
              <a:buSzPct val="45833"/>
              <a:buNone/>
            </a:pPr>
            <a:r>
              <a:rPr lang="en-US"/>
              <a:t>    Pname: 'Samsung DX',</a:t>
            </a:r>
            <a:endParaRPr/>
          </a:p>
          <a:p>
            <a:pPr indent="0" lvl="0" marL="0" rtl="0" algn="l">
              <a:spcBef>
                <a:spcPts val="480"/>
              </a:spcBef>
              <a:spcAft>
                <a:spcPts val="0"/>
              </a:spcAft>
              <a:buSzPct val="45833"/>
              <a:buNone/>
            </a:pPr>
            <a:r>
              <a:rPr lang="en-US"/>
              <a:t>    price: '20000.00'</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    _id: ObjectId("63f8b4df2f75673b421383a3"),</a:t>
            </a:r>
            <a:endParaRPr/>
          </a:p>
          <a:p>
            <a:pPr indent="0" lvl="0" marL="0" rtl="0" algn="l">
              <a:spcBef>
                <a:spcPts val="480"/>
              </a:spcBef>
              <a:spcAft>
                <a:spcPts val="0"/>
              </a:spcAft>
              <a:buSzPct val="45833"/>
              <a:buNone/>
            </a:pPr>
            <a:r>
              <a:rPr lang="en-US"/>
              <a:t>    Pid: '114',</a:t>
            </a:r>
            <a:endParaRPr/>
          </a:p>
          <a:p>
            <a:pPr indent="0" lvl="0" marL="0" rtl="0" algn="l">
              <a:spcBef>
                <a:spcPts val="480"/>
              </a:spcBef>
              <a:spcAft>
                <a:spcPts val="0"/>
              </a:spcAft>
              <a:buSzPct val="45833"/>
              <a:buNone/>
            </a:pPr>
            <a:r>
              <a:rPr lang="en-US"/>
              <a:t>    Pname: 'Oppo',</a:t>
            </a:r>
            <a:endParaRPr/>
          </a:p>
          <a:p>
            <a:pPr indent="0" lvl="0" marL="0" rtl="0" algn="l">
              <a:spcBef>
                <a:spcPts val="480"/>
              </a:spcBef>
              <a:spcAft>
                <a:spcPts val="0"/>
              </a:spcAft>
              <a:buSzPct val="45833"/>
              <a:buNone/>
            </a:pPr>
            <a:r>
              <a:rPr lang="en-US"/>
              <a:t>    price: '13500.00'</a:t>
            </a:r>
            <a:endParaRPr/>
          </a:p>
          <a:p>
            <a:pPr indent="0" lvl="0" marL="0" rtl="0" algn="l">
              <a:spcBef>
                <a:spcPts val="480"/>
              </a:spcBef>
              <a:spcAft>
                <a:spcPts val="0"/>
              </a:spcAft>
              <a:buSzPct val="45833"/>
              <a:buNone/>
            </a:pPr>
            <a:r>
              <a:rPr lang="en-US"/>
              <a:t>  }</a:t>
            </a:r>
            <a:endParaRPr/>
          </a:p>
          <a:p>
            <a:pPr indent="0" lvl="0" marL="0" rtl="0" algn="l">
              <a:spcBef>
                <a:spcPts val="480"/>
              </a:spcBef>
              <a:spcAft>
                <a:spcPts val="0"/>
              </a:spcAft>
              <a:buSzPct val="45833"/>
              <a:buNone/>
            </a:pPr>
            <a:r>
              <a:rPr lang="en-US"/>
              <a:t>]</a:t>
            </a:r>
            <a:endParaRPr/>
          </a:p>
          <a:p>
            <a:pPr indent="0" lvl="0" marL="0" rtl="0" algn="l">
              <a:spcBef>
                <a:spcPts val="480"/>
              </a:spcBef>
              <a:spcAft>
                <a:spcPts val="0"/>
              </a:spcAft>
              <a:buSzPct val="100000"/>
              <a:buNone/>
            </a:pPr>
            <a:r>
              <a:t/>
            </a:r>
            <a:endParaRPr/>
          </a:p>
          <a:p>
            <a:pPr indent="0" lvl="0" marL="0" rtl="0" algn="l">
              <a:spcBef>
                <a:spcPts val="480"/>
              </a:spcBef>
              <a:spcAft>
                <a:spcPts val="0"/>
              </a:spcAft>
              <a:buSzPct val="100000"/>
              <a:buNone/>
            </a:pPr>
            <a:r>
              <a:t/>
            </a:r>
            <a:endParaRPr/>
          </a:p>
          <a:p>
            <a:pPr indent="-304800" lvl="0" marL="457200" rtl="0" algn="l">
              <a:spcBef>
                <a:spcPts val="480"/>
              </a:spcBef>
              <a:spcAft>
                <a:spcPts val="0"/>
              </a:spcAft>
              <a:buSzPct val="100000"/>
              <a:buNone/>
            </a:pPr>
            <a:r>
              <a:t/>
            </a:r>
            <a:endParaRPr/>
          </a:p>
          <a:p>
            <a:pPr indent="0" lvl="0" marL="0" rtl="0" algn="l">
              <a:lnSpc>
                <a:spcPct val="100000"/>
              </a:lnSpc>
              <a:spcBef>
                <a:spcPts val="480"/>
              </a:spcBef>
              <a:spcAft>
                <a:spcPts val="0"/>
              </a:spcAft>
              <a:buSzPct val="100000"/>
              <a:buNone/>
            </a:pPr>
            <a:r>
              <a:t/>
            </a:r>
            <a:endParaRPr/>
          </a:p>
        </p:txBody>
      </p:sp>
      <p:cxnSp>
        <p:nvCxnSpPr>
          <p:cNvPr id="974" name="Google Shape;974;g1f450afee5e_0_11"/>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75" name="Google Shape;975;g1f450afee5e_0_11"/>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76" name="Google Shape;976;g1f450afee5e_0_11"/>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77" name="Google Shape;977;g1f450afee5e_0_11"/>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Create Database using MongoDB Compass</a:t>
            </a:r>
            <a:endParaRPr/>
          </a:p>
          <a:p>
            <a:pPr indent="-152400" lvl="0" marL="0" rtl="0" algn="l">
              <a:lnSpc>
                <a:spcPct val="100000"/>
              </a:lnSpc>
              <a:spcBef>
                <a:spcPts val="480"/>
              </a:spcBef>
              <a:spcAft>
                <a:spcPts val="0"/>
              </a:spcAft>
              <a:buSzPts val="2400"/>
              <a:buFont typeface="Noto Sans Symbols"/>
              <a:buChar char="⮚"/>
            </a:pPr>
            <a:r>
              <a:rPr lang="en-US" sz="2000"/>
              <a:t>Enter your database name and collection name and click Create Database. This will create a new database humanResourceDB with the new employees collection shown below.</a:t>
            </a:r>
            <a:endParaRPr/>
          </a:p>
          <a:p>
            <a:pPr indent="-152400" lvl="0" marL="0" rtl="0" algn="l">
              <a:lnSpc>
                <a:spcPct val="100000"/>
              </a:lnSpc>
              <a:spcBef>
                <a:spcPts val="480"/>
              </a:spcBef>
              <a:spcAft>
                <a:spcPts val="0"/>
              </a:spcAft>
              <a:buSzPts val="2400"/>
              <a:buFont typeface="Noto Sans Symbols"/>
              <a:buChar char="⮚"/>
            </a:pPr>
            <a:r>
              <a:rPr lang="en-US" sz="2000"/>
              <a:t>MongoDB Compass - CollectionsThus, you can create a new database in MongoDB.</a:t>
            </a:r>
            <a:endParaRPr/>
          </a:p>
          <a:p>
            <a:pPr indent="0" lvl="0" marL="0" rtl="0" algn="l">
              <a:lnSpc>
                <a:spcPct val="100000"/>
              </a:lnSpc>
              <a:spcBef>
                <a:spcPts val="0"/>
              </a:spcBef>
              <a:spcAft>
                <a:spcPts val="0"/>
              </a:spcAft>
              <a:buSzPts val="2400"/>
              <a:buFont typeface="Noto Sans Symbols"/>
              <a:buNone/>
            </a:pPr>
            <a:r>
              <a:t/>
            </a:r>
            <a:endParaRPr/>
          </a:p>
        </p:txBody>
      </p:sp>
      <p:cxnSp>
        <p:nvCxnSpPr>
          <p:cNvPr id="270" name="Google Shape;270;p6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71" name="Google Shape;271;p6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72" name="Google Shape;272;p6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73" name="Google Shape;273;p6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74" name="Google Shape;274;p67"/>
          <p:cNvPicPr preferRelativeResize="0"/>
          <p:nvPr/>
        </p:nvPicPr>
        <p:blipFill rotWithShape="1">
          <a:blip r:embed="rId4">
            <a:alphaModFix/>
          </a:blip>
          <a:srcRect b="0" l="0" r="0" t="0"/>
          <a:stretch/>
        </p:blipFill>
        <p:spPr>
          <a:xfrm>
            <a:off x="630134" y="2956420"/>
            <a:ext cx="7104791" cy="3669232"/>
          </a:xfrm>
          <a:prstGeom prst="rect">
            <a:avLst/>
          </a:prstGeom>
          <a:noFill/>
          <a:ln>
            <a:noFill/>
          </a:ln>
        </p:spPr>
      </p:pic>
    </p:spTree>
  </p:cSld>
  <p:clrMapOvr>
    <a:masterClrMapping/>
  </p:clrMapOvr>
  <p:transition>
    <p:fade/>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cxnSp>
        <p:nvCxnSpPr>
          <p:cNvPr id="982" name="Google Shape;982;p141"/>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983" name="Google Shape;983;p141"/>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984" name="Google Shape;984;p141"/>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985" name="Google Shape;985;p141"/>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86" name="Google Shape;986;p141"/>
          <p:cNvPicPr preferRelativeResize="0"/>
          <p:nvPr/>
        </p:nvPicPr>
        <p:blipFill>
          <a:blip r:embed="rId4">
            <a:alphaModFix/>
          </a:blip>
          <a:stretch>
            <a:fillRect/>
          </a:stretch>
        </p:blipFill>
        <p:spPr>
          <a:xfrm>
            <a:off x="360225" y="632085"/>
            <a:ext cx="7954934" cy="6073515"/>
          </a:xfrm>
          <a:prstGeom prst="rect">
            <a:avLst/>
          </a:prstGeom>
          <a:noFill/>
          <a:ln>
            <a:noFill/>
          </a:ln>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4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595"/>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595"/>
              <a:buNone/>
            </a:pPr>
            <a:r>
              <a:t/>
            </a:r>
            <a:endParaRPr b="1">
              <a:solidFill>
                <a:srgbClr val="C00000"/>
              </a:solidFill>
            </a:endParaRPr>
          </a:p>
          <a:p>
            <a:pPr indent="0" lvl="0" marL="0" rtl="0" algn="just">
              <a:lnSpc>
                <a:spcPct val="100000"/>
              </a:lnSpc>
              <a:spcBef>
                <a:spcPts val="480"/>
              </a:spcBef>
              <a:spcAft>
                <a:spcPts val="0"/>
              </a:spcAft>
              <a:buSzPts val="2595"/>
              <a:buNone/>
            </a:pPr>
            <a:r>
              <a:rPr lang="en-US"/>
              <a:t>I</a:t>
            </a:r>
            <a:endParaRPr b="1">
              <a:solidFill>
                <a:srgbClr val="C00000"/>
              </a:solidFill>
            </a:endParaRPr>
          </a:p>
        </p:txBody>
      </p:sp>
      <p:cxnSp>
        <p:nvCxnSpPr>
          <p:cNvPr id="992" name="Google Shape;992;p14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993" name="Google Shape;993;p14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994" name="Google Shape;994;p14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995" name="Google Shape;995;p14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996" name="Google Shape;996;p142"/>
          <p:cNvPicPr preferRelativeResize="0"/>
          <p:nvPr/>
        </p:nvPicPr>
        <p:blipFill>
          <a:blip r:embed="rId4">
            <a:alphaModFix/>
          </a:blip>
          <a:stretch>
            <a:fillRect/>
          </a:stretch>
        </p:blipFill>
        <p:spPr>
          <a:xfrm>
            <a:off x="714375" y="1322675"/>
            <a:ext cx="7005550" cy="4357700"/>
          </a:xfrm>
          <a:prstGeom prst="rect">
            <a:avLst/>
          </a:prstGeom>
          <a:noFill/>
          <a:ln>
            <a:noFill/>
          </a:ln>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4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02" name="Google Shape;1002;p14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03" name="Google Shape;1003;p14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04" name="Google Shape;1004;p14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05" name="Google Shape;1005;p14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06" name="Google Shape;1006;p145"/>
          <p:cNvPicPr preferRelativeResize="0"/>
          <p:nvPr/>
        </p:nvPicPr>
        <p:blipFill>
          <a:blip r:embed="rId4">
            <a:alphaModFix/>
          </a:blip>
          <a:stretch>
            <a:fillRect/>
          </a:stretch>
        </p:blipFill>
        <p:spPr>
          <a:xfrm>
            <a:off x="318450" y="640775"/>
            <a:ext cx="8201025" cy="6288524"/>
          </a:xfrm>
          <a:prstGeom prst="rect">
            <a:avLst/>
          </a:prstGeom>
          <a:noFill/>
          <a:ln>
            <a:noFill/>
          </a:ln>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4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100000"/>
              </a:lnSpc>
              <a:spcBef>
                <a:spcPts val="480"/>
              </a:spcBef>
              <a:spcAft>
                <a:spcPts val="0"/>
              </a:spcAft>
              <a:buSzPct val="77064"/>
              <a:buNone/>
            </a:pPr>
            <a:r>
              <a:rPr b="1" lang="en-US" sz="3114">
                <a:solidFill>
                  <a:srgbClr val="C00000"/>
                </a:solidFill>
              </a:rPr>
              <a:t>Update Single Document using updateOne() in MongoDB</a:t>
            </a:r>
            <a:endParaRPr b="1" sz="3114">
              <a:solidFill>
                <a:srgbClr val="C00000"/>
              </a:solidFill>
            </a:endParaRPr>
          </a:p>
          <a:p>
            <a:pPr indent="0" lvl="0" marL="0" rtl="0" algn="l">
              <a:lnSpc>
                <a:spcPct val="100000"/>
              </a:lnSpc>
              <a:spcBef>
                <a:spcPts val="480"/>
              </a:spcBef>
              <a:spcAft>
                <a:spcPts val="0"/>
              </a:spcAft>
              <a:buSzPct val="100000"/>
              <a:buNone/>
            </a:pPr>
            <a:r>
              <a:t/>
            </a:r>
            <a:endParaRPr b="1">
              <a:solidFill>
                <a:srgbClr val="C00000"/>
              </a:solidFill>
            </a:endParaRPr>
          </a:p>
          <a:p>
            <a:pPr indent="0" lvl="0" marL="0" rtl="0" algn="l">
              <a:lnSpc>
                <a:spcPct val="100000"/>
              </a:lnSpc>
              <a:spcBef>
                <a:spcPts val="480"/>
              </a:spcBef>
              <a:spcAft>
                <a:spcPts val="0"/>
              </a:spcAft>
              <a:buSzPct val="40441"/>
              <a:buNone/>
            </a:pPr>
            <a:r>
              <a:rPr b="1" lang="en-US" sz="2720"/>
              <a:t>Employee&gt; db.product_det.insertMany([ </a:t>
            </a:r>
            <a:endParaRPr b="1" sz="2720"/>
          </a:p>
          <a:p>
            <a:pPr indent="0" lvl="0" marL="0" rtl="0" algn="l">
              <a:lnSpc>
                <a:spcPct val="100000"/>
              </a:lnSpc>
              <a:spcBef>
                <a:spcPts val="480"/>
              </a:spcBef>
              <a:spcAft>
                <a:spcPts val="0"/>
              </a:spcAft>
              <a:buSzPct val="40441"/>
              <a:buNone/>
            </a:pPr>
            <a:r>
              <a:rPr b="1" lang="en-US" sz="2720"/>
              <a:t>{ "Pid":"101", "Pname":"HP", "price":32500.99,"DOE":new Date("2022-10-24") }, </a:t>
            </a:r>
            <a:endParaRPr b="1" sz="2720"/>
          </a:p>
          <a:p>
            <a:pPr indent="0" lvl="0" marL="0" rtl="0" algn="l">
              <a:lnSpc>
                <a:spcPct val="100000"/>
              </a:lnSpc>
              <a:spcBef>
                <a:spcPts val="480"/>
              </a:spcBef>
              <a:spcAft>
                <a:spcPts val="0"/>
              </a:spcAft>
              <a:buSzPct val="40441"/>
              <a:buNone/>
            </a:pPr>
            <a:r>
              <a:rPr b="1" lang="en-US" sz="2720"/>
              <a:t>{ "Pid":"102", "Pname":"Lenovo", "price":45999.99,"DOE":new Date("2023-01-21") }, </a:t>
            </a:r>
            <a:endParaRPr b="1" sz="2720"/>
          </a:p>
          <a:p>
            <a:pPr indent="0" lvl="0" marL="0" rtl="0" algn="l">
              <a:lnSpc>
                <a:spcPct val="100000"/>
              </a:lnSpc>
              <a:spcBef>
                <a:spcPts val="480"/>
              </a:spcBef>
              <a:spcAft>
                <a:spcPts val="0"/>
              </a:spcAft>
              <a:buSzPct val="40441"/>
              <a:buNone/>
            </a:pPr>
            <a:r>
              <a:rPr b="1" lang="en-US" sz="2720"/>
              <a:t>{ "Pid":"103", "Pname":"Samsung", "price":10000.00,"DOE":new Date("2022-10-10") }, </a:t>
            </a:r>
            <a:endParaRPr b="1" sz="2720"/>
          </a:p>
          <a:p>
            <a:pPr indent="0" lvl="0" marL="0" rtl="0" algn="l">
              <a:lnSpc>
                <a:spcPct val="100000"/>
              </a:lnSpc>
              <a:spcBef>
                <a:spcPts val="480"/>
              </a:spcBef>
              <a:spcAft>
                <a:spcPts val="0"/>
              </a:spcAft>
              <a:buSzPct val="40441"/>
              <a:buNone/>
            </a:pPr>
            <a:r>
              <a:rPr b="1" lang="en-US" sz="2720"/>
              <a:t>{ "Pid":"104", "Pname":"Nokia 1100", "price":3500.00,"DOE":new Date("2022-12-03")}])</a:t>
            </a:r>
            <a:endParaRPr b="1" sz="2720"/>
          </a:p>
          <a:p>
            <a:pPr indent="0" lvl="0" marL="0" rtl="0" algn="l">
              <a:lnSpc>
                <a:spcPct val="100000"/>
              </a:lnSpc>
              <a:spcBef>
                <a:spcPts val="480"/>
              </a:spcBef>
              <a:spcAft>
                <a:spcPts val="0"/>
              </a:spcAft>
              <a:buSzPct val="45833"/>
              <a:buNone/>
            </a:pPr>
            <a:r>
              <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acknowledged: true,</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insertedIds: {</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'0': ObjectId("63f8b9a12f75673b421383a4"),</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'1': ObjectId("63f8b9a12f75673b421383a5"),</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'2': ObjectId("63f8b9a12f75673b421383a6"),</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'3': ObjectId("63f8b9a12f75673b421383a7")</a:t>
            </a:r>
            <a:endParaRPr b="1">
              <a:solidFill>
                <a:srgbClr val="C00000"/>
              </a:solidFill>
            </a:endParaRPr>
          </a:p>
          <a:p>
            <a:pPr indent="0" lvl="0" marL="0" rtl="0" algn="l">
              <a:lnSpc>
                <a:spcPct val="100000"/>
              </a:lnSpc>
              <a:spcBef>
                <a:spcPts val="480"/>
              </a:spcBef>
              <a:spcAft>
                <a:spcPts val="0"/>
              </a:spcAft>
              <a:buClr>
                <a:schemeClr val="dk1"/>
              </a:buClr>
              <a:buSzPct val="45833"/>
              <a:buFont typeface="Arial"/>
              <a:buNone/>
            </a:pPr>
            <a:r>
              <a:rPr b="1" lang="en-US">
                <a:solidFill>
                  <a:srgbClr val="C00000"/>
                </a:solidFill>
              </a:rPr>
              <a:t>  }</a:t>
            </a:r>
            <a:endParaRPr b="1">
              <a:solidFill>
                <a:srgbClr val="C00000"/>
              </a:solidFill>
            </a:endParaRPr>
          </a:p>
          <a:p>
            <a:pPr indent="0" lvl="0" marL="0" rtl="0" algn="l">
              <a:lnSpc>
                <a:spcPct val="100000"/>
              </a:lnSpc>
              <a:spcBef>
                <a:spcPts val="480"/>
              </a:spcBef>
              <a:spcAft>
                <a:spcPts val="0"/>
              </a:spcAft>
              <a:buSzPct val="45833"/>
              <a:buNone/>
            </a:pPr>
            <a:r>
              <a:rPr b="1" lang="en-US">
                <a:solidFill>
                  <a:srgbClr val="C00000"/>
                </a:solidFill>
              </a:rPr>
              <a:t>}</a:t>
            </a:r>
            <a:endParaRPr b="1">
              <a:solidFill>
                <a:srgbClr val="C00000"/>
              </a:solidFill>
            </a:endParaRPr>
          </a:p>
        </p:txBody>
      </p:sp>
      <p:cxnSp>
        <p:nvCxnSpPr>
          <p:cNvPr id="1012" name="Google Shape;1012;p14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13" name="Google Shape;1013;p14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14" name="Google Shape;1014;p14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15" name="Google Shape;1015;p146"/>
          <p:cNvPicPr preferRelativeResize="0"/>
          <p:nvPr/>
        </p:nvPicPr>
        <p:blipFill rotWithShape="1">
          <a:blip r:embed="rId3">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f450afee5e_0_4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21" name="Google Shape;1021;g1f450afee5e_0_4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022" name="Google Shape;1022;g1f450afee5e_0_4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023" name="Google Shape;1023;g1f450afee5e_0_4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024" name="Google Shape;1024;g1f450afee5e_0_4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25" name="Google Shape;1025;g1f450afee5e_0_47"/>
          <p:cNvPicPr preferRelativeResize="0"/>
          <p:nvPr/>
        </p:nvPicPr>
        <p:blipFill>
          <a:blip r:embed="rId4">
            <a:alphaModFix/>
          </a:blip>
          <a:stretch>
            <a:fillRect/>
          </a:stretch>
        </p:blipFill>
        <p:spPr>
          <a:xfrm>
            <a:off x="700100" y="1136350"/>
            <a:ext cx="5828850" cy="5569250"/>
          </a:xfrm>
          <a:prstGeom prst="rect">
            <a:avLst/>
          </a:prstGeom>
          <a:noFill/>
          <a:ln>
            <a:noFill/>
          </a:ln>
        </p:spPr>
      </p:pic>
    </p:spTree>
  </p:cSld>
  <p:clrMapOvr>
    <a:masterClrMapping/>
  </p:clrMapOvr>
  <p:transition>
    <p:fade/>
  </p:transition>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g1f450afee5e_0_33"/>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31" name="Google Shape;1031;g1f450afee5e_0_33"/>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032" name="Google Shape;1032;g1f450afee5e_0_33"/>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033" name="Google Shape;1033;g1f450afee5e_0_33"/>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034" name="Google Shape;1034;g1f450afee5e_0_3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35" name="Google Shape;1035;g1f450afee5e_0_33"/>
          <p:cNvPicPr preferRelativeResize="0"/>
          <p:nvPr/>
        </p:nvPicPr>
        <p:blipFill>
          <a:blip r:embed="rId4">
            <a:alphaModFix/>
          </a:blip>
          <a:stretch>
            <a:fillRect/>
          </a:stretch>
        </p:blipFill>
        <p:spPr>
          <a:xfrm>
            <a:off x="346375" y="548675"/>
            <a:ext cx="8114125" cy="6156900"/>
          </a:xfrm>
          <a:prstGeom prst="rect">
            <a:avLst/>
          </a:prstGeom>
          <a:noFill/>
          <a:ln>
            <a:noFill/>
          </a:ln>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4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41" name="Google Shape;1041;p14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42" name="Google Shape;1042;p14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43" name="Google Shape;1043;p14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44" name="Google Shape;1044;p14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45" name="Google Shape;1045;p147"/>
          <p:cNvPicPr preferRelativeResize="0"/>
          <p:nvPr/>
        </p:nvPicPr>
        <p:blipFill>
          <a:blip r:embed="rId4">
            <a:alphaModFix/>
          </a:blip>
          <a:stretch>
            <a:fillRect/>
          </a:stretch>
        </p:blipFill>
        <p:spPr>
          <a:xfrm>
            <a:off x="356550" y="679138"/>
            <a:ext cx="8124825" cy="5743575"/>
          </a:xfrm>
          <a:prstGeom prst="rect">
            <a:avLst/>
          </a:prstGeom>
          <a:noFill/>
          <a:ln>
            <a:noFill/>
          </a:ln>
        </p:spPr>
      </p:pic>
    </p:spTree>
  </p:cSld>
  <p:clrMapOvr>
    <a:masterClrMapping/>
  </p:clrMapOvr>
  <p:transition>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48"/>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51" name="Google Shape;1051;p148"/>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52" name="Google Shape;1052;p148"/>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53" name="Google Shape;1053;p148"/>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54" name="Google Shape;1054;p14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55" name="Google Shape;1055;p148"/>
          <p:cNvPicPr preferRelativeResize="0"/>
          <p:nvPr/>
        </p:nvPicPr>
        <p:blipFill>
          <a:blip r:embed="rId4">
            <a:alphaModFix/>
          </a:blip>
          <a:stretch>
            <a:fillRect/>
          </a:stretch>
        </p:blipFill>
        <p:spPr>
          <a:xfrm>
            <a:off x="356550" y="548663"/>
            <a:ext cx="8124825" cy="6524625"/>
          </a:xfrm>
          <a:prstGeom prst="rect">
            <a:avLst/>
          </a:prstGeom>
          <a:noFill/>
          <a:ln>
            <a:noFill/>
          </a:ln>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5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Single Document using updateOne()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61" name="Google Shape;1061;p15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62" name="Google Shape;1062;p15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63" name="Google Shape;1063;p15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64" name="Google Shape;1064;p15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65" name="Google Shape;1065;p152"/>
          <p:cNvPicPr preferRelativeResize="0"/>
          <p:nvPr/>
        </p:nvPicPr>
        <p:blipFill rotWithShape="1">
          <a:blip r:embed="rId4">
            <a:alphaModFix/>
          </a:blip>
          <a:srcRect b="0" l="0" r="0" t="0"/>
          <a:stretch/>
        </p:blipFill>
        <p:spPr>
          <a:xfrm>
            <a:off x="731161" y="1292980"/>
            <a:ext cx="7183646" cy="5122810"/>
          </a:xfrm>
          <a:prstGeom prst="rect">
            <a:avLst/>
          </a:prstGeom>
          <a:noFill/>
          <a:ln>
            <a:noFill/>
          </a:ln>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53"/>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71" name="Google Shape;1071;p153"/>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72" name="Google Shape;1072;p153"/>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73" name="Google Shape;1073;p153"/>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74" name="Google Shape;1074;p153"/>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75" name="Google Shape;1075;p153"/>
          <p:cNvPicPr preferRelativeResize="0"/>
          <p:nvPr/>
        </p:nvPicPr>
        <p:blipFill rotWithShape="1">
          <a:blip r:embed="rId4">
            <a:alphaModFix/>
          </a:blip>
          <a:srcRect b="0" l="0" r="0" t="0"/>
          <a:stretch/>
        </p:blipFill>
        <p:spPr>
          <a:xfrm>
            <a:off x="522549" y="1480747"/>
            <a:ext cx="7497189" cy="5009994"/>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8"/>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t>MongoDB Collections</a:t>
            </a:r>
            <a:endParaRPr/>
          </a:p>
          <a:p>
            <a:pPr indent="-152400" lvl="0" marL="0" rtl="0" algn="just">
              <a:lnSpc>
                <a:spcPct val="100000"/>
              </a:lnSpc>
              <a:spcBef>
                <a:spcPts val="480"/>
              </a:spcBef>
              <a:spcAft>
                <a:spcPts val="0"/>
              </a:spcAft>
              <a:buSzPts val="2400"/>
              <a:buFont typeface="Noto Sans Symbols"/>
              <a:buChar char="❑"/>
            </a:pPr>
            <a:r>
              <a:rPr lang="en-US" sz="2000"/>
              <a:t>A collection in MongoDB is similar to a table in RDBMS. MongoDB collections do not enforce schemas.</a:t>
            </a:r>
            <a:endParaRPr/>
          </a:p>
          <a:p>
            <a:pPr indent="-152400" lvl="0" marL="0" rtl="0" algn="just">
              <a:lnSpc>
                <a:spcPct val="100000"/>
              </a:lnSpc>
              <a:spcBef>
                <a:spcPts val="480"/>
              </a:spcBef>
              <a:spcAft>
                <a:spcPts val="0"/>
              </a:spcAft>
              <a:buSzPts val="2400"/>
              <a:buFont typeface="Noto Sans Symbols"/>
              <a:buChar char="❑"/>
            </a:pPr>
            <a:r>
              <a:rPr lang="en-US" sz="2000"/>
              <a:t> Each MongoDB collection can have multiple documents. </a:t>
            </a:r>
            <a:endParaRPr/>
          </a:p>
          <a:p>
            <a:pPr indent="-152400" lvl="0" marL="0" rtl="0" algn="just">
              <a:lnSpc>
                <a:spcPct val="100000"/>
              </a:lnSpc>
              <a:spcBef>
                <a:spcPts val="480"/>
              </a:spcBef>
              <a:spcAft>
                <a:spcPts val="0"/>
              </a:spcAft>
              <a:buSzPts val="2400"/>
              <a:buFont typeface="Noto Sans Symbols"/>
              <a:buChar char="❑"/>
            </a:pPr>
            <a:r>
              <a:rPr lang="en-US" sz="2000"/>
              <a:t>A document is equilant to row in a table in RDBMS.</a:t>
            </a:r>
            <a:endParaRPr/>
          </a:p>
          <a:p>
            <a:pPr indent="-152400" lvl="0" marL="0" rtl="0" algn="just">
              <a:lnSpc>
                <a:spcPct val="100000"/>
              </a:lnSpc>
              <a:spcBef>
                <a:spcPts val="480"/>
              </a:spcBef>
              <a:spcAft>
                <a:spcPts val="0"/>
              </a:spcAft>
              <a:buSzPts val="2400"/>
              <a:buFont typeface="Noto Sans Symbols"/>
              <a:buChar char="❑"/>
            </a:pPr>
            <a:r>
              <a:rPr lang="en-US" sz="2000"/>
              <a:t>To create a collection, use the </a:t>
            </a:r>
            <a:r>
              <a:rPr b="1" lang="en-US" sz="2000">
                <a:solidFill>
                  <a:srgbClr val="FF0000"/>
                </a:solidFill>
              </a:rPr>
              <a:t>db.createCollection() </a:t>
            </a:r>
            <a:r>
              <a:rPr lang="en-US" sz="2000"/>
              <a:t>command. </a:t>
            </a:r>
            <a:endParaRPr/>
          </a:p>
          <a:p>
            <a:pPr indent="0" lvl="0" marL="0" rtl="0" algn="l">
              <a:lnSpc>
                <a:spcPct val="100000"/>
              </a:lnSpc>
              <a:spcBef>
                <a:spcPts val="0"/>
              </a:spcBef>
              <a:spcAft>
                <a:spcPts val="0"/>
              </a:spcAft>
              <a:buSzPts val="2400"/>
              <a:buFont typeface="Noto Sans Symbols"/>
              <a:buNone/>
            </a:pPr>
            <a:r>
              <a:t/>
            </a:r>
            <a:endParaRPr/>
          </a:p>
        </p:txBody>
      </p:sp>
      <p:cxnSp>
        <p:nvCxnSpPr>
          <p:cNvPr id="280" name="Google Shape;280;p68"/>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281" name="Google Shape;281;p68"/>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282" name="Google Shape;282;p68"/>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283" name="Google Shape;283;p68"/>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284" name="Google Shape;284;p68"/>
          <p:cNvPicPr preferRelativeResize="0"/>
          <p:nvPr/>
        </p:nvPicPr>
        <p:blipFill>
          <a:blip r:embed="rId4">
            <a:alphaModFix/>
          </a:blip>
          <a:stretch>
            <a:fillRect/>
          </a:stretch>
        </p:blipFill>
        <p:spPr>
          <a:xfrm>
            <a:off x="533400" y="3332000"/>
            <a:ext cx="7692725" cy="1759550"/>
          </a:xfrm>
          <a:prstGeom prst="rect">
            <a:avLst/>
          </a:prstGeom>
          <a:noFill/>
          <a:ln>
            <a:noFill/>
          </a:ln>
        </p:spPr>
      </p:pic>
    </p:spTree>
  </p:cSld>
  <p:clrMapOvr>
    <a:masterClrMapping/>
  </p:clrMapOvr>
  <p:transition>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54"/>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81" name="Google Shape;1081;p154"/>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82" name="Google Shape;1082;p154"/>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83" name="Google Shape;1083;p154"/>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84" name="Google Shape;1084;p154"/>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85" name="Google Shape;1085;p154"/>
          <p:cNvPicPr preferRelativeResize="0"/>
          <p:nvPr/>
        </p:nvPicPr>
        <p:blipFill rotWithShape="1">
          <a:blip r:embed="rId4">
            <a:alphaModFix/>
          </a:blip>
          <a:srcRect b="0" l="0" r="0" t="0"/>
          <a:stretch/>
        </p:blipFill>
        <p:spPr>
          <a:xfrm>
            <a:off x="623420" y="1600279"/>
            <a:ext cx="7291387" cy="4785531"/>
          </a:xfrm>
          <a:prstGeom prst="rect">
            <a:avLst/>
          </a:prstGeom>
          <a:noFill/>
          <a:ln>
            <a:noFill/>
          </a:ln>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55"/>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rPr lang="en-US" sz="1700"/>
              <a:t>In the above syntax, db points to the current database,</a:t>
            </a:r>
            <a:r>
              <a:rPr b="1" lang="en-US" sz="1700"/>
              <a:t> &lt;collection&gt; points </a:t>
            </a:r>
            <a:r>
              <a:rPr lang="en-US" sz="1700"/>
              <a:t>is an existing collection name.</a:t>
            </a:r>
            <a:endParaRPr b="1" sz="1700">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091" name="Google Shape;1091;p155"/>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092" name="Google Shape;1092;p155"/>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093" name="Google Shape;1093;p155"/>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094" name="Google Shape;1094;p155"/>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095" name="Google Shape;1095;p155"/>
          <p:cNvPicPr preferRelativeResize="0"/>
          <p:nvPr/>
        </p:nvPicPr>
        <p:blipFill>
          <a:blip r:embed="rId4">
            <a:alphaModFix/>
          </a:blip>
          <a:stretch>
            <a:fillRect/>
          </a:stretch>
        </p:blipFill>
        <p:spPr>
          <a:xfrm>
            <a:off x="533400" y="2095499"/>
            <a:ext cx="3914775" cy="4600575"/>
          </a:xfrm>
          <a:prstGeom prst="rect">
            <a:avLst/>
          </a:prstGeom>
          <a:noFill/>
          <a:ln>
            <a:noFill/>
          </a:ln>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56"/>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rPr b="1" lang="en-US">
                <a:solidFill>
                  <a:srgbClr val="C00000"/>
                </a:solidFill>
              </a:rPr>
              <a:t>Update Multiple Documents using updateMany() in MongoDB</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01" name="Google Shape;1101;p156"/>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02" name="Google Shape;1102;p156"/>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03" name="Google Shape;1103;p156"/>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04" name="Google Shape;1104;p156"/>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05" name="Google Shape;1105;p156"/>
          <p:cNvPicPr preferRelativeResize="0"/>
          <p:nvPr/>
        </p:nvPicPr>
        <p:blipFill>
          <a:blip r:embed="rId4">
            <a:alphaModFix/>
          </a:blip>
          <a:stretch>
            <a:fillRect/>
          </a:stretch>
        </p:blipFill>
        <p:spPr>
          <a:xfrm>
            <a:off x="693175" y="1507125"/>
            <a:ext cx="4779375" cy="4952550"/>
          </a:xfrm>
          <a:prstGeom prst="rect">
            <a:avLst/>
          </a:prstGeom>
          <a:noFill/>
          <a:ln>
            <a:noFill/>
          </a:ln>
        </p:spPr>
      </p:pic>
    </p:spTree>
  </p:cSld>
  <p:clrMapOvr>
    <a:masterClrMapping/>
  </p:clrMapOvr>
  <p:transition>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57"/>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11" name="Google Shape;1111;p157"/>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12" name="Google Shape;1112;p157"/>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13" name="Google Shape;1113;p157"/>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14" name="Google Shape;1114;p15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15" name="Google Shape;1115;p157"/>
          <p:cNvPicPr preferRelativeResize="0"/>
          <p:nvPr/>
        </p:nvPicPr>
        <p:blipFill>
          <a:blip r:embed="rId4">
            <a:alphaModFix/>
          </a:blip>
          <a:stretch>
            <a:fillRect/>
          </a:stretch>
        </p:blipFill>
        <p:spPr>
          <a:xfrm>
            <a:off x="319075" y="593413"/>
            <a:ext cx="8505825" cy="6067425"/>
          </a:xfrm>
          <a:prstGeom prst="rect">
            <a:avLst/>
          </a:prstGeom>
          <a:noFill/>
          <a:ln>
            <a:noFill/>
          </a:ln>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1f450afee5e_0_62"/>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21" name="Google Shape;1121;g1f450afee5e_0_62"/>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22" name="Google Shape;1122;g1f450afee5e_0_62"/>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23" name="Google Shape;1123;g1f450afee5e_0_62"/>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24" name="Google Shape;1124;g1f450afee5e_0_6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25" name="Google Shape;1125;g1f450afee5e_0_62"/>
          <p:cNvPicPr preferRelativeResize="0"/>
          <p:nvPr/>
        </p:nvPicPr>
        <p:blipFill>
          <a:blip r:embed="rId4">
            <a:alphaModFix/>
          </a:blip>
          <a:stretch>
            <a:fillRect/>
          </a:stretch>
        </p:blipFill>
        <p:spPr>
          <a:xfrm>
            <a:off x="442925" y="548675"/>
            <a:ext cx="8094949" cy="6156900"/>
          </a:xfrm>
          <a:prstGeom prst="rect">
            <a:avLst/>
          </a:prstGeom>
          <a:noFill/>
          <a:ln>
            <a:noFill/>
          </a:ln>
        </p:spPr>
      </p:pic>
    </p:spTree>
  </p:cSld>
  <p:clrMapOvr>
    <a:masterClrMapping/>
  </p:clrMapOvr>
  <p:transition>
    <p:fade/>
  </p:transition>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62"/>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31" name="Google Shape;1131;p162"/>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32" name="Google Shape;1132;p162"/>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33" name="Google Shape;1133;p162"/>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34" name="Google Shape;1134;p162"/>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35" name="Google Shape;1135;p162"/>
          <p:cNvPicPr preferRelativeResize="0"/>
          <p:nvPr/>
        </p:nvPicPr>
        <p:blipFill>
          <a:blip r:embed="rId4">
            <a:alphaModFix/>
          </a:blip>
          <a:stretch>
            <a:fillRect/>
          </a:stretch>
        </p:blipFill>
        <p:spPr>
          <a:xfrm>
            <a:off x="461963" y="471488"/>
            <a:ext cx="8524875" cy="6219825"/>
          </a:xfrm>
          <a:prstGeom prst="rect">
            <a:avLst/>
          </a:prstGeom>
          <a:noFill/>
          <a:ln>
            <a:noFill/>
          </a:ln>
        </p:spPr>
      </p:pic>
    </p:spTree>
  </p:cSld>
  <p:clrMapOvr>
    <a:masterClrMapping/>
  </p:clrMapOvr>
  <p:transition>
    <p:fade/>
  </p:transition>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g1f450afee5e_0_77"/>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41" name="Google Shape;1141;g1f450afee5e_0_77"/>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42" name="Google Shape;1142;g1f450afee5e_0_77"/>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43" name="Google Shape;1143;g1f450afee5e_0_77"/>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44" name="Google Shape;1144;g1f450afee5e_0_77"/>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45" name="Google Shape;1145;g1f450afee5e_0_77"/>
          <p:cNvPicPr preferRelativeResize="0"/>
          <p:nvPr/>
        </p:nvPicPr>
        <p:blipFill>
          <a:blip r:embed="rId4">
            <a:alphaModFix/>
          </a:blip>
          <a:stretch>
            <a:fillRect/>
          </a:stretch>
        </p:blipFill>
        <p:spPr>
          <a:xfrm>
            <a:off x="102200" y="675400"/>
            <a:ext cx="8633601" cy="6317050"/>
          </a:xfrm>
          <a:prstGeom prst="rect">
            <a:avLst/>
          </a:prstGeom>
          <a:noFill/>
          <a:ln>
            <a:noFill/>
          </a:ln>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6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152400" lvl="0" marL="0" rtl="0" algn="just">
              <a:lnSpc>
                <a:spcPct val="100000"/>
              </a:lnSpc>
              <a:spcBef>
                <a:spcPts val="480"/>
              </a:spcBef>
              <a:spcAft>
                <a:spcPts val="0"/>
              </a:spcAft>
              <a:buSzPts val="2400"/>
              <a:buFont typeface="Noto Sans Symbols"/>
              <a:buChar char="⮚"/>
            </a:pPr>
            <a:r>
              <a:rPr lang="en-US"/>
              <a:t>Learn how to update array fields in documents in MongoDB collections.</a:t>
            </a:r>
            <a:endParaRPr/>
          </a:p>
          <a:p>
            <a:pPr indent="-152400" lvl="0" marL="0" rtl="0" algn="just">
              <a:lnSpc>
                <a:spcPct val="100000"/>
              </a:lnSpc>
              <a:spcBef>
                <a:spcPts val="480"/>
              </a:spcBef>
              <a:spcAft>
                <a:spcPts val="0"/>
              </a:spcAft>
              <a:buSzPts val="2400"/>
              <a:buFont typeface="Noto Sans Symbols"/>
              <a:buChar char="⮚"/>
            </a:pPr>
            <a:r>
              <a:rPr lang="en-US"/>
              <a:t>You can use the </a:t>
            </a:r>
            <a:r>
              <a:rPr lang="en-US" u="sng">
                <a:solidFill>
                  <a:schemeClr val="hlink"/>
                </a:solidFill>
                <a:hlinkClick r:id="rId3"/>
              </a:rPr>
              <a:t>updateOne()</a:t>
            </a:r>
            <a:r>
              <a:rPr lang="en-US"/>
              <a:t> or </a:t>
            </a:r>
            <a:r>
              <a:rPr lang="en-US" u="sng">
                <a:solidFill>
                  <a:schemeClr val="hlink"/>
                </a:solidFill>
                <a:hlinkClick r:id="rId4"/>
              </a:rPr>
              <a:t>updateMany()</a:t>
            </a:r>
            <a:r>
              <a:rPr lang="en-US"/>
              <a:t> methods to add, update, or remove array elements based on the specified criteria. It is recommended to use the updateMany() method to update multiple arrays in a collection.</a:t>
            </a:r>
            <a:endParaRPr/>
          </a:p>
          <a:p>
            <a:pPr indent="-152400" lvl="0" marL="0" rtl="0" algn="just">
              <a:lnSpc>
                <a:spcPct val="100000"/>
              </a:lnSpc>
              <a:spcBef>
                <a:spcPts val="480"/>
              </a:spcBef>
              <a:spcAft>
                <a:spcPts val="0"/>
              </a:spcAft>
              <a:buSzPts val="2400"/>
              <a:buFont typeface="Noto Sans Symbols"/>
              <a:buChar char="⮚"/>
            </a:pPr>
            <a:r>
              <a:rPr lang="en-US"/>
              <a:t>To demonstrate the update operation, insert the following sample documents in the employees collection.</a:t>
            </a:r>
            <a:endParaRPr/>
          </a:p>
          <a:p>
            <a:pPr indent="0" lvl="0" marL="0" rtl="0" algn="l">
              <a:lnSpc>
                <a:spcPct val="100000"/>
              </a:lnSpc>
              <a:spcBef>
                <a:spcPts val="480"/>
              </a:spcBef>
              <a:spcAft>
                <a:spcPts val="0"/>
              </a:spcAft>
              <a:buSzPts val="2400"/>
              <a:buNone/>
            </a:pPr>
            <a:r>
              <a:t/>
            </a:r>
            <a:endParaRPr b="1">
              <a:solidFill>
                <a:srgbClr val="C00000"/>
              </a:solidFill>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51" name="Google Shape;1151;p16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52" name="Google Shape;1152;p16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53" name="Google Shape;1153;p16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54" name="Google Shape;1154;p169"/>
          <p:cNvPicPr preferRelativeResize="0"/>
          <p:nvPr/>
        </p:nvPicPr>
        <p:blipFill rotWithShape="1">
          <a:blip r:embed="rId5">
            <a:alphaModFix/>
          </a:blip>
          <a:srcRect b="0" l="0" r="0" t="0"/>
          <a:stretch/>
        </p:blipFill>
        <p:spPr>
          <a:xfrm>
            <a:off x="7719935" y="0"/>
            <a:ext cx="899409" cy="479685"/>
          </a:xfrm>
          <a:prstGeom prst="rect">
            <a:avLst/>
          </a:prstGeom>
          <a:noFill/>
          <a:ln>
            <a:noFill/>
          </a:ln>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1f450afee5e_0_89"/>
          <p:cNvSpPr txBox="1"/>
          <p:nvPr>
            <p:ph idx="1" type="body"/>
          </p:nvPr>
        </p:nvSpPr>
        <p:spPr>
          <a:xfrm>
            <a:off x="533399" y="548680"/>
            <a:ext cx="7771200" cy="615690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60" name="Google Shape;1160;g1f450afee5e_0_89"/>
          <p:cNvCxnSpPr/>
          <p:nvPr/>
        </p:nvCxnSpPr>
        <p:spPr>
          <a:xfrm>
            <a:off x="539552" y="404664"/>
            <a:ext cx="2952300" cy="0"/>
          </a:xfrm>
          <a:prstGeom prst="straightConnector1">
            <a:avLst/>
          </a:prstGeom>
          <a:noFill/>
          <a:ln cap="flat" cmpd="sng" w="57150">
            <a:solidFill>
              <a:srgbClr val="C00000"/>
            </a:solidFill>
            <a:prstDash val="solid"/>
            <a:round/>
            <a:headEnd len="sm" w="sm" type="none"/>
            <a:tailEnd len="sm" w="sm" type="none"/>
          </a:ln>
        </p:spPr>
      </p:cxnSp>
      <p:cxnSp>
        <p:nvCxnSpPr>
          <p:cNvPr id="1161" name="Google Shape;1161;g1f450afee5e_0_89"/>
          <p:cNvCxnSpPr/>
          <p:nvPr/>
        </p:nvCxnSpPr>
        <p:spPr>
          <a:xfrm>
            <a:off x="3707904" y="404664"/>
            <a:ext cx="2592300" cy="0"/>
          </a:xfrm>
          <a:prstGeom prst="straightConnector1">
            <a:avLst/>
          </a:prstGeom>
          <a:noFill/>
          <a:ln cap="flat" cmpd="sng" w="57150">
            <a:solidFill>
              <a:srgbClr val="C00000"/>
            </a:solidFill>
            <a:prstDash val="solid"/>
            <a:round/>
            <a:headEnd len="sm" w="sm" type="none"/>
            <a:tailEnd len="sm" w="sm" type="none"/>
          </a:ln>
        </p:spPr>
      </p:cxnSp>
      <p:cxnSp>
        <p:nvCxnSpPr>
          <p:cNvPr id="1162" name="Google Shape;1162;g1f450afee5e_0_89"/>
          <p:cNvCxnSpPr/>
          <p:nvPr/>
        </p:nvCxnSpPr>
        <p:spPr>
          <a:xfrm>
            <a:off x="6444208" y="404664"/>
            <a:ext cx="2016300" cy="0"/>
          </a:xfrm>
          <a:prstGeom prst="straightConnector1">
            <a:avLst/>
          </a:prstGeom>
          <a:noFill/>
          <a:ln cap="flat" cmpd="sng" w="57150">
            <a:solidFill>
              <a:srgbClr val="C00000"/>
            </a:solidFill>
            <a:prstDash val="solid"/>
            <a:round/>
            <a:headEnd len="sm" w="sm" type="none"/>
            <a:tailEnd len="sm" w="sm" type="none"/>
          </a:ln>
        </p:spPr>
      </p:cxnSp>
      <p:pic>
        <p:nvPicPr>
          <p:cNvPr id="1163" name="Google Shape;1163;g1f450afee5e_0_89"/>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64" name="Google Shape;1164;g1f450afee5e_0_89"/>
          <p:cNvPicPr preferRelativeResize="0"/>
          <p:nvPr/>
        </p:nvPicPr>
        <p:blipFill>
          <a:blip r:embed="rId4">
            <a:alphaModFix/>
          </a:blip>
          <a:stretch>
            <a:fillRect/>
          </a:stretch>
        </p:blipFill>
        <p:spPr>
          <a:xfrm>
            <a:off x="797100" y="1261225"/>
            <a:ext cx="7325124" cy="5267725"/>
          </a:xfrm>
          <a:prstGeom prst="rect">
            <a:avLst/>
          </a:prstGeom>
          <a:noFill/>
          <a:ln>
            <a:noFill/>
          </a:ln>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70"/>
          <p:cNvSpPr txBox="1"/>
          <p:nvPr>
            <p:ph idx="1" type="body"/>
          </p:nvPr>
        </p:nvSpPr>
        <p:spPr>
          <a:xfrm>
            <a:off x="533399" y="548680"/>
            <a:ext cx="7771151" cy="6156920"/>
          </a:xfrm>
          <a:prstGeom prst="rect">
            <a:avLst/>
          </a:prstGeom>
          <a:noFill/>
          <a:ln>
            <a:noFill/>
          </a:ln>
        </p:spPr>
        <p:txBody>
          <a:bodyPr anchorCtr="0" anchor="t" bIns="45700" lIns="91425" spcFirstLastPara="1" rIns="91425" wrap="square" tIns="45700">
            <a:normAutofit/>
          </a:bodyPr>
          <a:lstStyle/>
          <a:p>
            <a:pPr indent="-228600" lvl="0" marL="457200" rtl="0" algn="l">
              <a:lnSpc>
                <a:spcPct val="100000"/>
              </a:lnSpc>
              <a:spcBef>
                <a:spcPts val="480"/>
              </a:spcBef>
              <a:spcAft>
                <a:spcPts val="0"/>
              </a:spcAft>
              <a:buSzPts val="2400"/>
              <a:buNone/>
            </a:pPr>
            <a:r>
              <a:rPr b="1" lang="en-US">
                <a:solidFill>
                  <a:srgbClr val="C00000"/>
                </a:solidFill>
              </a:rPr>
              <a:t>MongoDB: Update Arrays in Documents</a:t>
            </a:r>
            <a:endParaRPr/>
          </a:p>
          <a:p>
            <a:pPr indent="0" lvl="0" marL="0" rtl="0" algn="l">
              <a:lnSpc>
                <a:spcPct val="100000"/>
              </a:lnSpc>
              <a:spcBef>
                <a:spcPts val="480"/>
              </a:spcBef>
              <a:spcAft>
                <a:spcPts val="0"/>
              </a:spcAft>
              <a:buSzPts val="2400"/>
              <a:buNone/>
            </a:pPr>
            <a:r>
              <a:t/>
            </a:r>
            <a:endParaRPr b="1">
              <a:solidFill>
                <a:srgbClr val="C00000"/>
              </a:solidFill>
            </a:endParaRPr>
          </a:p>
        </p:txBody>
      </p:sp>
      <p:cxnSp>
        <p:nvCxnSpPr>
          <p:cNvPr id="1170" name="Google Shape;1170;p170"/>
          <p:cNvCxnSpPr/>
          <p:nvPr/>
        </p:nvCxnSpPr>
        <p:spPr>
          <a:xfrm>
            <a:off x="539552" y="404664"/>
            <a:ext cx="2952328" cy="0"/>
          </a:xfrm>
          <a:prstGeom prst="straightConnector1">
            <a:avLst/>
          </a:prstGeom>
          <a:noFill/>
          <a:ln cap="flat" cmpd="sng" w="57150">
            <a:solidFill>
              <a:srgbClr val="C00000"/>
            </a:solidFill>
            <a:prstDash val="solid"/>
            <a:round/>
            <a:headEnd len="sm" w="sm" type="none"/>
            <a:tailEnd len="sm" w="sm" type="none"/>
          </a:ln>
        </p:spPr>
      </p:cxnSp>
      <p:cxnSp>
        <p:nvCxnSpPr>
          <p:cNvPr id="1171" name="Google Shape;1171;p170"/>
          <p:cNvCxnSpPr/>
          <p:nvPr/>
        </p:nvCxnSpPr>
        <p:spPr>
          <a:xfrm>
            <a:off x="3707904" y="404664"/>
            <a:ext cx="2592288" cy="0"/>
          </a:xfrm>
          <a:prstGeom prst="straightConnector1">
            <a:avLst/>
          </a:prstGeom>
          <a:noFill/>
          <a:ln cap="flat" cmpd="sng" w="57150">
            <a:solidFill>
              <a:srgbClr val="C00000"/>
            </a:solidFill>
            <a:prstDash val="solid"/>
            <a:round/>
            <a:headEnd len="sm" w="sm" type="none"/>
            <a:tailEnd len="sm" w="sm" type="none"/>
          </a:ln>
        </p:spPr>
      </p:cxnSp>
      <p:cxnSp>
        <p:nvCxnSpPr>
          <p:cNvPr id="1172" name="Google Shape;1172;p170"/>
          <p:cNvCxnSpPr/>
          <p:nvPr/>
        </p:nvCxnSpPr>
        <p:spPr>
          <a:xfrm>
            <a:off x="6444208" y="404664"/>
            <a:ext cx="2016224" cy="0"/>
          </a:xfrm>
          <a:prstGeom prst="straightConnector1">
            <a:avLst/>
          </a:prstGeom>
          <a:noFill/>
          <a:ln cap="flat" cmpd="sng" w="57150">
            <a:solidFill>
              <a:srgbClr val="C00000"/>
            </a:solidFill>
            <a:prstDash val="solid"/>
            <a:round/>
            <a:headEnd len="sm" w="sm" type="none"/>
            <a:tailEnd len="sm" w="sm" type="none"/>
          </a:ln>
        </p:spPr>
      </p:cxnSp>
      <p:pic>
        <p:nvPicPr>
          <p:cNvPr id="1173" name="Google Shape;1173;p170"/>
          <p:cNvPicPr preferRelativeResize="0"/>
          <p:nvPr/>
        </p:nvPicPr>
        <p:blipFill rotWithShape="1">
          <a:blip r:embed="rId3">
            <a:alphaModFix/>
          </a:blip>
          <a:srcRect b="0" l="0" r="0" t="0"/>
          <a:stretch/>
        </p:blipFill>
        <p:spPr>
          <a:xfrm>
            <a:off x="7719935" y="0"/>
            <a:ext cx="899409" cy="479685"/>
          </a:xfrm>
          <a:prstGeom prst="rect">
            <a:avLst/>
          </a:prstGeom>
          <a:noFill/>
          <a:ln>
            <a:noFill/>
          </a:ln>
        </p:spPr>
      </p:pic>
      <p:pic>
        <p:nvPicPr>
          <p:cNvPr id="1174" name="Google Shape;1174;p170"/>
          <p:cNvPicPr preferRelativeResize="0"/>
          <p:nvPr/>
        </p:nvPicPr>
        <p:blipFill>
          <a:blip r:embed="rId4">
            <a:alphaModFix/>
          </a:blip>
          <a:stretch>
            <a:fillRect/>
          </a:stretch>
        </p:blipFill>
        <p:spPr>
          <a:xfrm>
            <a:off x="327988" y="548663"/>
            <a:ext cx="8181975" cy="6448425"/>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name="Contemporary Photo Albu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2022-05-17T09:40:20Z</dcterms:created>
  <dc:creator>Admin</dc:creator>
</cp:coreProperties>
</file>